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9" r:id="rId4"/>
    <p:sldId id="262" r:id="rId5"/>
    <p:sldId id="260" r:id="rId6"/>
    <p:sldId id="267" r:id="rId7"/>
    <p:sldId id="268" r:id="rId8"/>
    <p:sldId id="269" r:id="rId9"/>
    <p:sldId id="270" r:id="rId10"/>
    <p:sldId id="271" r:id="rId11"/>
    <p:sldId id="272" r:id="rId12"/>
    <p:sldId id="273" r:id="rId13"/>
    <p:sldId id="274" r:id="rId14"/>
    <p:sldId id="275" r:id="rId15"/>
    <p:sldId id="276" r:id="rId16"/>
    <p:sldId id="264" r:id="rId17"/>
    <p:sldId id="265"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34E5FB-92E8-46F8-AF76-638400E797EB}" type="datetimeFigureOut">
              <a:rPr lang="ru-RU" smtClean="0"/>
              <a:t>13.02.2022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D7C981-9CF9-4CC7-ACA4-9E06E2455621}" type="slidenum">
              <a:rPr lang="ru-RU" smtClean="0"/>
              <a:t>‹#›</a:t>
            </a:fld>
            <a:endParaRPr lang="ru-RU"/>
          </a:p>
        </p:txBody>
      </p:sp>
    </p:spTree>
    <p:extLst>
      <p:ext uri="{BB962C8B-B14F-4D97-AF65-F5344CB8AC3E}">
        <p14:creationId xmlns:p14="http://schemas.microsoft.com/office/powerpoint/2010/main" val="2854460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0199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87664a2081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87664a2081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2882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87664a208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87664a208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5492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8085b9f78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8085b9f78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6226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g80cb239799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80cb239799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21632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88a3255bf8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88a3255bf8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4825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80cb239799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80cb239799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99844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8090ae5fda_2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8090ae5fda_2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013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11524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4118111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EE2A13-1EAA-489C-B33B-6123EC3B4B12}"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78055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1131911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EE2A13-1EAA-489C-B33B-6123EC3B4B12}"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6451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3333888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2120791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3752043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six columns ">
  <p:cSld name="Title and six columns ">
    <p:spTree>
      <p:nvGrpSpPr>
        <p:cNvPr id="1" name="Shape 90"/>
        <p:cNvGrpSpPr/>
        <p:nvPr/>
      </p:nvGrpSpPr>
      <p:grpSpPr>
        <a:xfrm>
          <a:off x="0" y="0"/>
          <a:ext cx="0" cy="0"/>
          <a:chOff x="0" y="0"/>
          <a:chExt cx="0" cy="0"/>
        </a:xfrm>
      </p:grpSpPr>
      <p:sp>
        <p:nvSpPr>
          <p:cNvPr id="91" name="Google Shape;91;p14"/>
          <p:cNvSpPr/>
          <p:nvPr/>
        </p:nvSpPr>
        <p:spPr>
          <a:xfrm>
            <a:off x="-205800" y="315567"/>
            <a:ext cx="12603600" cy="8820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2" name="Google Shape;92;p14"/>
          <p:cNvSpPr txBox="1"/>
          <p:nvPr/>
        </p:nvSpPr>
        <p:spPr>
          <a:xfrm>
            <a:off x="1458833" y="518767"/>
            <a:ext cx="91012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93" name="Google Shape;93;p14"/>
          <p:cNvSpPr txBox="1">
            <a:spLocks noGrp="1"/>
          </p:cNvSpPr>
          <p:nvPr>
            <p:ph type="subTitle" idx="1"/>
          </p:nvPr>
        </p:nvSpPr>
        <p:spPr>
          <a:xfrm>
            <a:off x="1374367" y="45498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4" name="Google Shape;94;p14"/>
          <p:cNvSpPr txBox="1">
            <a:spLocks noGrp="1"/>
          </p:cNvSpPr>
          <p:nvPr>
            <p:ph type="subTitle" idx="2"/>
          </p:nvPr>
        </p:nvSpPr>
        <p:spPr>
          <a:xfrm>
            <a:off x="1374367" y="49730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5" name="Google Shape;95;p14"/>
          <p:cNvSpPr txBox="1">
            <a:spLocks noGrp="1"/>
          </p:cNvSpPr>
          <p:nvPr>
            <p:ph type="subTitle" idx="3"/>
          </p:nvPr>
        </p:nvSpPr>
        <p:spPr>
          <a:xfrm>
            <a:off x="4594000" y="45498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6" name="Google Shape;96;p14"/>
          <p:cNvSpPr txBox="1">
            <a:spLocks noGrp="1"/>
          </p:cNvSpPr>
          <p:nvPr>
            <p:ph type="subTitle" idx="4"/>
          </p:nvPr>
        </p:nvSpPr>
        <p:spPr>
          <a:xfrm>
            <a:off x="4594000" y="49730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7" name="Google Shape;97;p14"/>
          <p:cNvSpPr txBox="1">
            <a:spLocks noGrp="1"/>
          </p:cNvSpPr>
          <p:nvPr>
            <p:ph type="subTitle" idx="5"/>
          </p:nvPr>
        </p:nvSpPr>
        <p:spPr>
          <a:xfrm>
            <a:off x="7813633" y="45498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8" name="Google Shape;98;p14"/>
          <p:cNvSpPr txBox="1">
            <a:spLocks noGrp="1"/>
          </p:cNvSpPr>
          <p:nvPr>
            <p:ph type="subTitle" idx="6"/>
          </p:nvPr>
        </p:nvSpPr>
        <p:spPr>
          <a:xfrm>
            <a:off x="7813633" y="49730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99" name="Google Shape;99;p14"/>
          <p:cNvSpPr txBox="1">
            <a:spLocks noGrp="1"/>
          </p:cNvSpPr>
          <p:nvPr>
            <p:ph type="subTitle" idx="7"/>
          </p:nvPr>
        </p:nvSpPr>
        <p:spPr>
          <a:xfrm>
            <a:off x="1374367" y="2486133"/>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0" name="Google Shape;100;p14"/>
          <p:cNvSpPr txBox="1">
            <a:spLocks noGrp="1"/>
          </p:cNvSpPr>
          <p:nvPr>
            <p:ph type="subTitle" idx="8"/>
          </p:nvPr>
        </p:nvSpPr>
        <p:spPr>
          <a:xfrm>
            <a:off x="1374367" y="2909333"/>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1" name="Google Shape;101;p14"/>
          <p:cNvSpPr txBox="1">
            <a:spLocks noGrp="1"/>
          </p:cNvSpPr>
          <p:nvPr>
            <p:ph type="subTitle" idx="9"/>
          </p:nvPr>
        </p:nvSpPr>
        <p:spPr>
          <a:xfrm>
            <a:off x="4594000" y="2486133"/>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2" name="Google Shape;102;p14"/>
          <p:cNvSpPr txBox="1">
            <a:spLocks noGrp="1"/>
          </p:cNvSpPr>
          <p:nvPr>
            <p:ph type="subTitle" idx="13"/>
          </p:nvPr>
        </p:nvSpPr>
        <p:spPr>
          <a:xfrm>
            <a:off x="4594000" y="2909333"/>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3" name="Google Shape;103;p14"/>
          <p:cNvSpPr txBox="1">
            <a:spLocks noGrp="1"/>
          </p:cNvSpPr>
          <p:nvPr>
            <p:ph type="subTitle" idx="14"/>
          </p:nvPr>
        </p:nvSpPr>
        <p:spPr>
          <a:xfrm>
            <a:off x="7813633" y="2486133"/>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4" name="Google Shape;104;p14"/>
          <p:cNvSpPr txBox="1">
            <a:spLocks noGrp="1"/>
          </p:cNvSpPr>
          <p:nvPr>
            <p:ph type="subTitle" idx="15"/>
          </p:nvPr>
        </p:nvSpPr>
        <p:spPr>
          <a:xfrm>
            <a:off x="7813633" y="2909333"/>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105" name="Google Shape;105;p14"/>
          <p:cNvSpPr txBox="1">
            <a:spLocks noGrp="1"/>
          </p:cNvSpPr>
          <p:nvPr>
            <p:ph type="title"/>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06" name="Google Shape;106;p14"/>
          <p:cNvSpPr/>
          <p:nvPr/>
        </p:nvSpPr>
        <p:spPr>
          <a:xfrm>
            <a:off x="11068484" y="5695371"/>
            <a:ext cx="2274000" cy="2274000"/>
          </a:xfrm>
          <a:prstGeom prst="blockArc">
            <a:avLst>
              <a:gd name="adj1" fmla="val 10676778"/>
              <a:gd name="adj2" fmla="val 16322302"/>
              <a:gd name="adj3" fmla="val 11982"/>
            </a:avLst>
          </a:prstGeom>
          <a:solidFill>
            <a:srgbClr val="BDC1C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0816215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40"/>
        <p:cNvGrpSpPr/>
        <p:nvPr/>
      </p:nvGrpSpPr>
      <p:grpSpPr>
        <a:xfrm>
          <a:off x="0" y="0"/>
          <a:ext cx="0" cy="0"/>
          <a:chOff x="0" y="0"/>
          <a:chExt cx="0" cy="0"/>
        </a:xfrm>
      </p:grpSpPr>
      <p:sp>
        <p:nvSpPr>
          <p:cNvPr id="141" name="Google Shape;141;p17"/>
          <p:cNvSpPr/>
          <p:nvPr/>
        </p:nvSpPr>
        <p:spPr>
          <a:xfrm>
            <a:off x="-102400" y="-102000"/>
            <a:ext cx="6185200" cy="70364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None/>
            </a:pPr>
            <a:endParaRPr sz="2400"/>
          </a:p>
        </p:txBody>
      </p:sp>
      <p:sp>
        <p:nvSpPr>
          <p:cNvPr id="142" name="Google Shape;142;p17"/>
          <p:cNvSpPr/>
          <p:nvPr/>
        </p:nvSpPr>
        <p:spPr>
          <a:xfrm rot="10800000">
            <a:off x="980400" y="965433"/>
            <a:ext cx="4322000" cy="5261200"/>
          </a:xfrm>
          <a:prstGeom prst="round1Rect">
            <a:avLst>
              <a:gd name="adj" fmla="val 16667"/>
            </a:avLst>
          </a:prstGeom>
          <a:solidFill>
            <a:srgbClr val="FFFFFF"/>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None/>
            </a:pPr>
            <a:endParaRPr sz="2400"/>
          </a:p>
        </p:txBody>
      </p:sp>
      <p:sp>
        <p:nvSpPr>
          <p:cNvPr id="143" name="Google Shape;143;p17"/>
          <p:cNvSpPr txBox="1"/>
          <p:nvPr/>
        </p:nvSpPr>
        <p:spPr>
          <a:xfrm>
            <a:off x="1000000" y="956233"/>
            <a:ext cx="4302400" cy="5261200"/>
          </a:xfrm>
          <a:prstGeom prst="rect">
            <a:avLst/>
          </a:prstGeom>
          <a:noFill/>
          <a:ln>
            <a:noFill/>
          </a:ln>
        </p:spPr>
        <p:txBody>
          <a:bodyPr spcFirstLastPara="1" wrap="square" lIns="121900" tIns="121900" rIns="121900" bIns="121900" anchor="ctr" anchorCtr="0">
            <a:noAutofit/>
          </a:bodyPr>
          <a:lstStyle/>
          <a:p>
            <a:pPr marL="0" lvl="0" indent="0" algn="ctr" rtl="0">
              <a:lnSpc>
                <a:spcPct val="100000"/>
              </a:lnSpc>
              <a:spcBef>
                <a:spcPts val="0"/>
              </a:spcBef>
              <a:spcAft>
                <a:spcPts val="0"/>
              </a:spcAft>
              <a:buNone/>
            </a:pPr>
            <a:endParaRPr sz="4800" b="1">
              <a:solidFill>
                <a:srgbClr val="27316F"/>
              </a:solidFill>
              <a:latin typeface="Montserrat"/>
              <a:ea typeface="Montserrat"/>
              <a:cs typeface="Montserrat"/>
              <a:sym typeface="Montserrat"/>
            </a:endParaRPr>
          </a:p>
        </p:txBody>
      </p:sp>
      <p:sp>
        <p:nvSpPr>
          <p:cNvPr id="144" name="Google Shape;144;p17"/>
          <p:cNvSpPr txBox="1">
            <a:spLocks noGrp="1"/>
          </p:cNvSpPr>
          <p:nvPr>
            <p:ph type="subTitle" idx="1"/>
          </p:nvPr>
        </p:nvSpPr>
        <p:spPr>
          <a:xfrm>
            <a:off x="7878667" y="799965"/>
            <a:ext cx="3264000" cy="478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endParaRPr/>
          </a:p>
        </p:txBody>
      </p:sp>
      <p:sp>
        <p:nvSpPr>
          <p:cNvPr id="145" name="Google Shape;145;p17"/>
          <p:cNvSpPr txBox="1">
            <a:spLocks noGrp="1"/>
          </p:cNvSpPr>
          <p:nvPr>
            <p:ph type="subTitle" idx="2"/>
          </p:nvPr>
        </p:nvSpPr>
        <p:spPr>
          <a:xfrm>
            <a:off x="7878667" y="1380421"/>
            <a:ext cx="3264000" cy="109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46" name="Google Shape;146;p17"/>
          <p:cNvSpPr txBox="1">
            <a:spLocks noGrp="1"/>
          </p:cNvSpPr>
          <p:nvPr>
            <p:ph type="subTitle" idx="3"/>
          </p:nvPr>
        </p:nvSpPr>
        <p:spPr>
          <a:xfrm>
            <a:off x="7878667" y="2704699"/>
            <a:ext cx="3264000" cy="478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147" name="Google Shape;147;p17"/>
          <p:cNvSpPr txBox="1">
            <a:spLocks noGrp="1"/>
          </p:cNvSpPr>
          <p:nvPr>
            <p:ph type="subTitle" idx="4"/>
          </p:nvPr>
        </p:nvSpPr>
        <p:spPr>
          <a:xfrm>
            <a:off x="7878667" y="3260021"/>
            <a:ext cx="3264000" cy="109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48" name="Google Shape;148;p17"/>
          <p:cNvSpPr txBox="1">
            <a:spLocks noGrp="1"/>
          </p:cNvSpPr>
          <p:nvPr>
            <p:ph type="subTitle" idx="5"/>
          </p:nvPr>
        </p:nvSpPr>
        <p:spPr>
          <a:xfrm>
            <a:off x="7878667" y="4609432"/>
            <a:ext cx="3264000" cy="478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0"/>
              </a:spcBef>
              <a:spcAft>
                <a:spcPts val="0"/>
              </a:spcAft>
              <a:buNone/>
              <a:defRPr sz="2133"/>
            </a:lvl2pPr>
            <a:lvl3pPr lvl="2" rtl="0">
              <a:lnSpc>
                <a:spcPct val="100000"/>
              </a:lnSpc>
              <a:spcBef>
                <a:spcPts val="0"/>
              </a:spcBef>
              <a:spcAft>
                <a:spcPts val="0"/>
              </a:spcAft>
              <a:buNone/>
              <a:defRPr sz="2133"/>
            </a:lvl3pPr>
            <a:lvl4pPr lvl="3" rtl="0">
              <a:lnSpc>
                <a:spcPct val="100000"/>
              </a:lnSpc>
              <a:spcBef>
                <a:spcPts val="0"/>
              </a:spcBef>
              <a:spcAft>
                <a:spcPts val="0"/>
              </a:spcAft>
              <a:buNone/>
              <a:defRPr sz="2133"/>
            </a:lvl4pPr>
            <a:lvl5pPr lvl="4" rtl="0">
              <a:lnSpc>
                <a:spcPct val="100000"/>
              </a:lnSpc>
              <a:spcBef>
                <a:spcPts val="0"/>
              </a:spcBef>
              <a:spcAft>
                <a:spcPts val="0"/>
              </a:spcAft>
              <a:buNone/>
              <a:defRPr sz="2133"/>
            </a:lvl5pPr>
            <a:lvl6pPr lvl="5" rtl="0">
              <a:lnSpc>
                <a:spcPct val="100000"/>
              </a:lnSpc>
              <a:spcBef>
                <a:spcPts val="0"/>
              </a:spcBef>
              <a:spcAft>
                <a:spcPts val="0"/>
              </a:spcAft>
              <a:buNone/>
              <a:defRPr sz="2133"/>
            </a:lvl6pPr>
            <a:lvl7pPr lvl="6" rtl="0">
              <a:lnSpc>
                <a:spcPct val="100000"/>
              </a:lnSpc>
              <a:spcBef>
                <a:spcPts val="0"/>
              </a:spcBef>
              <a:spcAft>
                <a:spcPts val="0"/>
              </a:spcAft>
              <a:buNone/>
              <a:defRPr sz="2133"/>
            </a:lvl7pPr>
            <a:lvl8pPr lvl="7" rtl="0">
              <a:lnSpc>
                <a:spcPct val="100000"/>
              </a:lnSpc>
              <a:spcBef>
                <a:spcPts val="0"/>
              </a:spcBef>
              <a:spcAft>
                <a:spcPts val="0"/>
              </a:spcAft>
              <a:buNone/>
              <a:defRPr sz="2133"/>
            </a:lvl8pPr>
            <a:lvl9pPr lvl="8" rtl="0">
              <a:lnSpc>
                <a:spcPct val="100000"/>
              </a:lnSpc>
              <a:spcBef>
                <a:spcPts val="0"/>
              </a:spcBef>
              <a:spcAft>
                <a:spcPts val="0"/>
              </a:spcAft>
              <a:buNone/>
              <a:defRPr sz="2133"/>
            </a:lvl9pPr>
          </a:lstStyle>
          <a:p>
            <a:endParaRPr/>
          </a:p>
        </p:txBody>
      </p:sp>
      <p:sp>
        <p:nvSpPr>
          <p:cNvPr id="149" name="Google Shape;149;p17"/>
          <p:cNvSpPr txBox="1">
            <a:spLocks noGrp="1"/>
          </p:cNvSpPr>
          <p:nvPr>
            <p:ph type="subTitle" idx="6"/>
          </p:nvPr>
        </p:nvSpPr>
        <p:spPr>
          <a:xfrm>
            <a:off x="7878667" y="5139621"/>
            <a:ext cx="3264000" cy="109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50" name="Google Shape;150;p17"/>
          <p:cNvSpPr txBox="1">
            <a:spLocks noGrp="1"/>
          </p:cNvSpPr>
          <p:nvPr>
            <p:ph type="title"/>
          </p:nvPr>
        </p:nvSpPr>
        <p:spPr>
          <a:xfrm>
            <a:off x="1109200" y="956233"/>
            <a:ext cx="4193200" cy="526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solidFill>
                  <a:schemeClr val="accent1"/>
                </a:solidFill>
              </a:defRPr>
            </a:lvl1pPr>
            <a:lvl2pPr lvl="1" algn="r" rtl="0">
              <a:lnSpc>
                <a:spcPct val="100000"/>
              </a:lnSpc>
              <a:spcBef>
                <a:spcPts val="0"/>
              </a:spcBef>
              <a:spcAft>
                <a:spcPts val="0"/>
              </a:spcAft>
              <a:buNone/>
              <a:defRPr/>
            </a:lvl2pPr>
            <a:lvl3pPr lvl="2" algn="r" rtl="0">
              <a:lnSpc>
                <a:spcPct val="100000"/>
              </a:lnSpc>
              <a:spcBef>
                <a:spcPts val="0"/>
              </a:spcBef>
              <a:spcAft>
                <a:spcPts val="0"/>
              </a:spcAft>
              <a:buNone/>
              <a:defRPr/>
            </a:lvl3pPr>
            <a:lvl4pPr lvl="3" algn="r" rtl="0">
              <a:lnSpc>
                <a:spcPct val="100000"/>
              </a:lnSpc>
              <a:spcBef>
                <a:spcPts val="0"/>
              </a:spcBef>
              <a:spcAft>
                <a:spcPts val="0"/>
              </a:spcAft>
              <a:buNone/>
              <a:defRPr/>
            </a:lvl4pPr>
            <a:lvl5pPr lvl="4" algn="r" rtl="0">
              <a:lnSpc>
                <a:spcPct val="100000"/>
              </a:lnSpc>
              <a:spcBef>
                <a:spcPts val="0"/>
              </a:spcBef>
              <a:spcAft>
                <a:spcPts val="0"/>
              </a:spcAft>
              <a:buNone/>
              <a:defRPr/>
            </a:lvl5pPr>
            <a:lvl6pPr lvl="5" algn="r" rtl="0">
              <a:lnSpc>
                <a:spcPct val="100000"/>
              </a:lnSpc>
              <a:spcBef>
                <a:spcPts val="0"/>
              </a:spcBef>
              <a:spcAft>
                <a:spcPts val="0"/>
              </a:spcAft>
              <a:buNone/>
              <a:defRPr/>
            </a:lvl6pPr>
            <a:lvl7pPr lvl="6" algn="r" rtl="0">
              <a:lnSpc>
                <a:spcPct val="100000"/>
              </a:lnSpc>
              <a:spcBef>
                <a:spcPts val="0"/>
              </a:spcBef>
              <a:spcAft>
                <a:spcPts val="0"/>
              </a:spcAft>
              <a:buNone/>
              <a:defRPr/>
            </a:lvl7pPr>
            <a:lvl8pPr lvl="7" algn="r" rtl="0">
              <a:lnSpc>
                <a:spcPct val="100000"/>
              </a:lnSpc>
              <a:spcBef>
                <a:spcPts val="0"/>
              </a:spcBef>
              <a:spcAft>
                <a:spcPts val="0"/>
              </a:spcAft>
              <a:buNone/>
              <a:defRPr/>
            </a:lvl8pPr>
            <a:lvl9pPr lvl="8" algn="r" rtl="0">
              <a:lnSpc>
                <a:spcPct val="100000"/>
              </a:lnSpc>
              <a:spcBef>
                <a:spcPts val="0"/>
              </a:spcBef>
              <a:spcAft>
                <a:spcPts val="0"/>
              </a:spcAft>
              <a:buNone/>
              <a:defRPr/>
            </a:lvl9pPr>
          </a:lstStyle>
          <a:p>
            <a:endParaRPr/>
          </a:p>
        </p:txBody>
      </p:sp>
    </p:spTree>
    <p:extLst>
      <p:ext uri="{BB962C8B-B14F-4D97-AF65-F5344CB8AC3E}">
        <p14:creationId xmlns:p14="http://schemas.microsoft.com/office/powerpoint/2010/main" val="1417296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79"/>
        <p:cNvGrpSpPr/>
        <p:nvPr/>
      </p:nvGrpSpPr>
      <p:grpSpPr>
        <a:xfrm>
          <a:off x="0" y="0"/>
          <a:ext cx="0" cy="0"/>
          <a:chOff x="0" y="0"/>
          <a:chExt cx="0" cy="0"/>
        </a:xfrm>
      </p:grpSpPr>
      <p:sp>
        <p:nvSpPr>
          <p:cNvPr id="80" name="Google Shape;80;p13"/>
          <p:cNvSpPr/>
          <p:nvPr/>
        </p:nvSpPr>
        <p:spPr>
          <a:xfrm>
            <a:off x="-205800" y="315567"/>
            <a:ext cx="12603600" cy="8820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13"/>
          <p:cNvSpPr txBox="1"/>
          <p:nvPr/>
        </p:nvSpPr>
        <p:spPr>
          <a:xfrm>
            <a:off x="1458833" y="518767"/>
            <a:ext cx="91012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82" name="Google Shape;82;p13"/>
          <p:cNvSpPr txBox="1">
            <a:spLocks noGrp="1"/>
          </p:cNvSpPr>
          <p:nvPr>
            <p:ph type="subTitle" idx="1"/>
          </p:nvPr>
        </p:nvSpPr>
        <p:spPr>
          <a:xfrm>
            <a:off x="1374367" y="41163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sz="2133"/>
            </a:lvl2pPr>
            <a:lvl3pPr lvl="2" algn="ctr" rtl="0">
              <a:lnSpc>
                <a:spcPct val="100000"/>
              </a:lnSpc>
              <a:spcBef>
                <a:spcPts val="2133"/>
              </a:spcBef>
              <a:spcAft>
                <a:spcPts val="0"/>
              </a:spcAft>
              <a:buNone/>
              <a:defRPr sz="2133"/>
            </a:lvl3pPr>
            <a:lvl4pPr lvl="3" algn="ctr" rtl="0">
              <a:lnSpc>
                <a:spcPct val="100000"/>
              </a:lnSpc>
              <a:spcBef>
                <a:spcPts val="2133"/>
              </a:spcBef>
              <a:spcAft>
                <a:spcPts val="0"/>
              </a:spcAft>
              <a:buNone/>
              <a:defRPr sz="2133"/>
            </a:lvl4pPr>
            <a:lvl5pPr lvl="4" algn="ctr" rtl="0">
              <a:lnSpc>
                <a:spcPct val="100000"/>
              </a:lnSpc>
              <a:spcBef>
                <a:spcPts val="2133"/>
              </a:spcBef>
              <a:spcAft>
                <a:spcPts val="0"/>
              </a:spcAft>
              <a:buNone/>
              <a:defRPr sz="2133"/>
            </a:lvl5pPr>
            <a:lvl6pPr lvl="5" algn="ctr" rtl="0">
              <a:lnSpc>
                <a:spcPct val="100000"/>
              </a:lnSpc>
              <a:spcBef>
                <a:spcPts val="2133"/>
              </a:spcBef>
              <a:spcAft>
                <a:spcPts val="0"/>
              </a:spcAft>
              <a:buNone/>
              <a:defRPr sz="2133"/>
            </a:lvl6pPr>
            <a:lvl7pPr lvl="6" algn="ctr" rtl="0">
              <a:lnSpc>
                <a:spcPct val="100000"/>
              </a:lnSpc>
              <a:spcBef>
                <a:spcPts val="2133"/>
              </a:spcBef>
              <a:spcAft>
                <a:spcPts val="0"/>
              </a:spcAft>
              <a:buNone/>
              <a:defRPr sz="2133"/>
            </a:lvl7pPr>
            <a:lvl8pPr lvl="7" algn="ctr" rtl="0">
              <a:lnSpc>
                <a:spcPct val="100000"/>
              </a:lnSpc>
              <a:spcBef>
                <a:spcPts val="2133"/>
              </a:spcBef>
              <a:spcAft>
                <a:spcPts val="0"/>
              </a:spcAft>
              <a:buNone/>
              <a:defRPr sz="2133"/>
            </a:lvl8pPr>
            <a:lvl9pPr lvl="8" algn="ctr" rtl="0">
              <a:lnSpc>
                <a:spcPct val="100000"/>
              </a:lnSpc>
              <a:spcBef>
                <a:spcPts val="2133"/>
              </a:spcBef>
              <a:spcAft>
                <a:spcPts val="2133"/>
              </a:spcAft>
              <a:buNone/>
              <a:defRPr sz="2133"/>
            </a:lvl9pPr>
          </a:lstStyle>
          <a:p>
            <a:endParaRPr/>
          </a:p>
        </p:txBody>
      </p:sp>
      <p:sp>
        <p:nvSpPr>
          <p:cNvPr id="83" name="Google Shape;83;p13"/>
          <p:cNvSpPr txBox="1">
            <a:spLocks noGrp="1"/>
          </p:cNvSpPr>
          <p:nvPr>
            <p:ph type="subTitle" idx="2"/>
          </p:nvPr>
        </p:nvSpPr>
        <p:spPr>
          <a:xfrm>
            <a:off x="1374367" y="45395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84" name="Google Shape;84;p13"/>
          <p:cNvSpPr txBox="1">
            <a:spLocks noGrp="1"/>
          </p:cNvSpPr>
          <p:nvPr>
            <p:ph type="subTitle" idx="3"/>
          </p:nvPr>
        </p:nvSpPr>
        <p:spPr>
          <a:xfrm>
            <a:off x="4594000" y="41163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85" name="Google Shape;85;p13"/>
          <p:cNvSpPr txBox="1">
            <a:spLocks noGrp="1"/>
          </p:cNvSpPr>
          <p:nvPr>
            <p:ph type="subTitle" idx="4"/>
          </p:nvPr>
        </p:nvSpPr>
        <p:spPr>
          <a:xfrm>
            <a:off x="4594000" y="45395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86" name="Google Shape;86;p13"/>
          <p:cNvSpPr txBox="1">
            <a:spLocks noGrp="1"/>
          </p:cNvSpPr>
          <p:nvPr>
            <p:ph type="subTitle" idx="5"/>
          </p:nvPr>
        </p:nvSpPr>
        <p:spPr>
          <a:xfrm>
            <a:off x="7813633" y="4116367"/>
            <a:ext cx="3004000" cy="52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87" name="Google Shape;87;p13"/>
          <p:cNvSpPr txBox="1">
            <a:spLocks noGrp="1"/>
          </p:cNvSpPr>
          <p:nvPr>
            <p:ph type="subTitle" idx="6"/>
          </p:nvPr>
        </p:nvSpPr>
        <p:spPr>
          <a:xfrm>
            <a:off x="7813633" y="4539567"/>
            <a:ext cx="3004000" cy="120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88" name="Google Shape;88;p13"/>
          <p:cNvSpPr/>
          <p:nvPr/>
        </p:nvSpPr>
        <p:spPr>
          <a:xfrm>
            <a:off x="-1172249" y="5749571"/>
            <a:ext cx="2274000" cy="2274000"/>
          </a:xfrm>
          <a:prstGeom prst="blockArc">
            <a:avLst>
              <a:gd name="adj1" fmla="val 16164733"/>
              <a:gd name="adj2" fmla="val 104114"/>
              <a:gd name="adj3" fmla="val 12778"/>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 name="Google Shape;89;p13"/>
          <p:cNvSpPr txBox="1">
            <a:spLocks noGrp="1"/>
          </p:cNvSpPr>
          <p:nvPr>
            <p:ph type="title"/>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080957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40592613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7"/>
        <p:cNvGrpSpPr/>
        <p:nvPr/>
      </p:nvGrpSpPr>
      <p:grpSpPr>
        <a:xfrm>
          <a:off x="0" y="0"/>
          <a:ext cx="0" cy="0"/>
          <a:chOff x="0" y="0"/>
          <a:chExt cx="0" cy="0"/>
        </a:xfrm>
      </p:grpSpPr>
      <p:sp>
        <p:nvSpPr>
          <p:cNvPr id="18" name="Google Shape;18;p3"/>
          <p:cNvSpPr/>
          <p:nvPr/>
        </p:nvSpPr>
        <p:spPr>
          <a:xfrm>
            <a:off x="-2278679" y="3990129"/>
            <a:ext cx="4905600" cy="4905600"/>
          </a:xfrm>
          <a:prstGeom prst="blockArc">
            <a:avLst>
              <a:gd name="adj1" fmla="val 15904124"/>
              <a:gd name="adj2" fmla="val 722519"/>
              <a:gd name="adj3" fmla="val 7278"/>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 name="Google Shape;19;p3"/>
          <p:cNvSpPr/>
          <p:nvPr/>
        </p:nvSpPr>
        <p:spPr>
          <a:xfrm rot="10800000">
            <a:off x="944000" y="533000"/>
            <a:ext cx="10304000" cy="5792000"/>
          </a:xfrm>
          <a:prstGeom prst="round1Rect">
            <a:avLst>
              <a:gd name="adj" fmla="val 16667"/>
            </a:avLst>
          </a:prstGeom>
          <a:solidFill>
            <a:srgbClr val="F2F2F2"/>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None/>
            </a:pPr>
            <a:endParaRPr sz="2400"/>
          </a:p>
        </p:txBody>
      </p:sp>
      <p:sp>
        <p:nvSpPr>
          <p:cNvPr id="20" name="Google Shape;20;p3"/>
          <p:cNvSpPr/>
          <p:nvPr/>
        </p:nvSpPr>
        <p:spPr>
          <a:xfrm rot="9899997">
            <a:off x="9619494" y="-918346"/>
            <a:ext cx="3183681" cy="3183681"/>
          </a:xfrm>
          <a:prstGeom prst="blockArc">
            <a:avLst>
              <a:gd name="adj1" fmla="val 17023199"/>
              <a:gd name="adj2" fmla="val 920811"/>
              <a:gd name="adj3" fmla="val 9035"/>
            </a:avLst>
          </a:prstGeom>
          <a:solidFill>
            <a:srgbClr val="D9D9D9"/>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None/>
            </a:pPr>
            <a:endParaRPr sz="2400"/>
          </a:p>
        </p:txBody>
      </p:sp>
      <p:sp>
        <p:nvSpPr>
          <p:cNvPr id="21" name="Google Shape;21;p3"/>
          <p:cNvSpPr txBox="1"/>
          <p:nvPr/>
        </p:nvSpPr>
        <p:spPr>
          <a:xfrm>
            <a:off x="6101833" y="2867800"/>
            <a:ext cx="4484400" cy="1122400"/>
          </a:xfrm>
          <a:prstGeom prst="rect">
            <a:avLst/>
          </a:prstGeom>
          <a:noFill/>
          <a:ln>
            <a:noFill/>
          </a:ln>
        </p:spPr>
        <p:txBody>
          <a:bodyPr spcFirstLastPara="1" wrap="square" lIns="121900" tIns="121900" rIns="121900" bIns="121900" anchor="ctr" anchorCtr="0">
            <a:noAutofit/>
          </a:bodyPr>
          <a:lstStyle/>
          <a:p>
            <a:pPr marL="0" lvl="0" indent="0" algn="r" rtl="0">
              <a:lnSpc>
                <a:spcPct val="100000"/>
              </a:lnSpc>
              <a:spcBef>
                <a:spcPts val="0"/>
              </a:spcBef>
              <a:spcAft>
                <a:spcPts val="0"/>
              </a:spcAft>
              <a:buNone/>
            </a:pPr>
            <a:endParaRPr sz="4800" b="1">
              <a:solidFill>
                <a:srgbClr val="27316F"/>
              </a:solidFill>
              <a:latin typeface="Montserrat"/>
              <a:ea typeface="Montserrat"/>
              <a:cs typeface="Montserrat"/>
              <a:sym typeface="Montserrat"/>
            </a:endParaRPr>
          </a:p>
        </p:txBody>
      </p:sp>
      <p:sp>
        <p:nvSpPr>
          <p:cNvPr id="22" name="Google Shape;22;p3"/>
          <p:cNvSpPr txBox="1">
            <a:spLocks noGrp="1"/>
          </p:cNvSpPr>
          <p:nvPr>
            <p:ph type="title"/>
          </p:nvPr>
        </p:nvSpPr>
        <p:spPr>
          <a:xfrm>
            <a:off x="6101833" y="1851767"/>
            <a:ext cx="4484400" cy="17384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Clr>
                <a:schemeClr val="accent1"/>
              </a:buClr>
              <a:buSzPts val="3600"/>
              <a:buFont typeface="Montserrat"/>
              <a:buNone/>
              <a:defRPr sz="6400" b="1">
                <a:solidFill>
                  <a:schemeClr val="accent1"/>
                </a:solidFill>
                <a:latin typeface="Montserrat"/>
                <a:ea typeface="Montserrat"/>
                <a:cs typeface="Montserrat"/>
                <a:sym typeface="Montserrat"/>
              </a:defRPr>
            </a:lvl1pPr>
            <a:lvl2pPr lvl="1" rtl="0">
              <a:lnSpc>
                <a:spcPct val="100000"/>
              </a:lnSpc>
              <a:spcBef>
                <a:spcPts val="0"/>
              </a:spcBef>
              <a:spcAft>
                <a:spcPts val="0"/>
              </a:spcAft>
              <a:buClr>
                <a:schemeClr val="dk1"/>
              </a:buClr>
              <a:buSzPts val="2800"/>
              <a:buNone/>
              <a:defRPr sz="3733">
                <a:solidFill>
                  <a:schemeClr val="dk1"/>
                </a:solidFill>
              </a:defRPr>
            </a:lvl2pPr>
            <a:lvl3pPr lvl="2" rtl="0">
              <a:lnSpc>
                <a:spcPct val="100000"/>
              </a:lnSpc>
              <a:spcBef>
                <a:spcPts val="0"/>
              </a:spcBef>
              <a:spcAft>
                <a:spcPts val="0"/>
              </a:spcAft>
              <a:buClr>
                <a:schemeClr val="dk1"/>
              </a:buClr>
              <a:buSzPts val="2800"/>
              <a:buNone/>
              <a:defRPr sz="3733">
                <a:solidFill>
                  <a:schemeClr val="dk1"/>
                </a:solidFill>
              </a:defRPr>
            </a:lvl3pPr>
            <a:lvl4pPr lvl="3" rtl="0">
              <a:lnSpc>
                <a:spcPct val="100000"/>
              </a:lnSpc>
              <a:spcBef>
                <a:spcPts val="0"/>
              </a:spcBef>
              <a:spcAft>
                <a:spcPts val="0"/>
              </a:spcAft>
              <a:buClr>
                <a:schemeClr val="dk1"/>
              </a:buClr>
              <a:buSzPts val="2800"/>
              <a:buNone/>
              <a:defRPr sz="3733">
                <a:solidFill>
                  <a:schemeClr val="dk1"/>
                </a:solidFill>
              </a:defRPr>
            </a:lvl4pPr>
            <a:lvl5pPr lvl="4" rtl="0">
              <a:lnSpc>
                <a:spcPct val="100000"/>
              </a:lnSpc>
              <a:spcBef>
                <a:spcPts val="0"/>
              </a:spcBef>
              <a:spcAft>
                <a:spcPts val="0"/>
              </a:spcAft>
              <a:buClr>
                <a:schemeClr val="dk1"/>
              </a:buClr>
              <a:buSzPts val="2800"/>
              <a:buNone/>
              <a:defRPr sz="3733">
                <a:solidFill>
                  <a:schemeClr val="dk1"/>
                </a:solidFill>
              </a:defRPr>
            </a:lvl5pPr>
            <a:lvl6pPr lvl="5" rtl="0">
              <a:lnSpc>
                <a:spcPct val="100000"/>
              </a:lnSpc>
              <a:spcBef>
                <a:spcPts val="0"/>
              </a:spcBef>
              <a:spcAft>
                <a:spcPts val="0"/>
              </a:spcAft>
              <a:buClr>
                <a:schemeClr val="dk1"/>
              </a:buClr>
              <a:buSzPts val="2800"/>
              <a:buNone/>
              <a:defRPr sz="3733">
                <a:solidFill>
                  <a:schemeClr val="dk1"/>
                </a:solidFill>
              </a:defRPr>
            </a:lvl6pPr>
            <a:lvl7pPr lvl="6" rtl="0">
              <a:lnSpc>
                <a:spcPct val="100000"/>
              </a:lnSpc>
              <a:spcBef>
                <a:spcPts val="0"/>
              </a:spcBef>
              <a:spcAft>
                <a:spcPts val="0"/>
              </a:spcAft>
              <a:buClr>
                <a:schemeClr val="dk1"/>
              </a:buClr>
              <a:buSzPts val="2800"/>
              <a:buNone/>
              <a:defRPr sz="3733">
                <a:solidFill>
                  <a:schemeClr val="dk1"/>
                </a:solidFill>
              </a:defRPr>
            </a:lvl7pPr>
            <a:lvl8pPr lvl="7" rtl="0">
              <a:lnSpc>
                <a:spcPct val="100000"/>
              </a:lnSpc>
              <a:spcBef>
                <a:spcPts val="0"/>
              </a:spcBef>
              <a:spcAft>
                <a:spcPts val="0"/>
              </a:spcAft>
              <a:buClr>
                <a:schemeClr val="dk1"/>
              </a:buClr>
              <a:buSzPts val="2800"/>
              <a:buNone/>
              <a:defRPr sz="3733">
                <a:solidFill>
                  <a:schemeClr val="dk1"/>
                </a:solidFill>
              </a:defRPr>
            </a:lvl8pPr>
            <a:lvl9pPr lvl="8" rtl="0">
              <a:lnSpc>
                <a:spcPct val="100000"/>
              </a:lnSpc>
              <a:spcBef>
                <a:spcPts val="0"/>
              </a:spcBef>
              <a:spcAft>
                <a:spcPts val="0"/>
              </a:spcAft>
              <a:buClr>
                <a:schemeClr val="dk1"/>
              </a:buClr>
              <a:buSzPts val="2800"/>
              <a:buNone/>
              <a:defRPr sz="3733">
                <a:solidFill>
                  <a:schemeClr val="dk1"/>
                </a:solidFill>
              </a:defRPr>
            </a:lvl9pPr>
          </a:lstStyle>
          <a:p>
            <a:endParaRPr/>
          </a:p>
        </p:txBody>
      </p:sp>
      <p:sp>
        <p:nvSpPr>
          <p:cNvPr id="23" name="Google Shape;23;p3"/>
          <p:cNvSpPr txBox="1">
            <a:spLocks noGrp="1"/>
          </p:cNvSpPr>
          <p:nvPr>
            <p:ph type="subTitle" idx="1"/>
          </p:nvPr>
        </p:nvSpPr>
        <p:spPr>
          <a:xfrm>
            <a:off x="6101833" y="3614433"/>
            <a:ext cx="4484400" cy="9364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None/>
              <a:defRPr sz="2133"/>
            </a:lvl1pPr>
            <a:lvl2pPr lvl="1">
              <a:lnSpc>
                <a:spcPct val="100000"/>
              </a:lnSpc>
              <a:spcBef>
                <a:spcPts val="2133"/>
              </a:spcBef>
              <a:spcAft>
                <a:spcPts val="0"/>
              </a:spcAft>
              <a:buNone/>
              <a:defRPr sz="2133"/>
            </a:lvl2pPr>
            <a:lvl3pPr lvl="2">
              <a:lnSpc>
                <a:spcPct val="100000"/>
              </a:lnSpc>
              <a:spcBef>
                <a:spcPts val="2133"/>
              </a:spcBef>
              <a:spcAft>
                <a:spcPts val="0"/>
              </a:spcAft>
              <a:buNone/>
              <a:defRPr sz="2133"/>
            </a:lvl3pPr>
            <a:lvl4pPr lvl="3">
              <a:lnSpc>
                <a:spcPct val="100000"/>
              </a:lnSpc>
              <a:spcBef>
                <a:spcPts val="2133"/>
              </a:spcBef>
              <a:spcAft>
                <a:spcPts val="0"/>
              </a:spcAft>
              <a:buNone/>
              <a:defRPr sz="2133"/>
            </a:lvl4pPr>
            <a:lvl5pPr lvl="4">
              <a:lnSpc>
                <a:spcPct val="100000"/>
              </a:lnSpc>
              <a:spcBef>
                <a:spcPts val="2133"/>
              </a:spcBef>
              <a:spcAft>
                <a:spcPts val="0"/>
              </a:spcAft>
              <a:buNone/>
              <a:defRPr sz="2133"/>
            </a:lvl5pPr>
            <a:lvl6pPr lvl="5">
              <a:lnSpc>
                <a:spcPct val="100000"/>
              </a:lnSpc>
              <a:spcBef>
                <a:spcPts val="2133"/>
              </a:spcBef>
              <a:spcAft>
                <a:spcPts val="0"/>
              </a:spcAft>
              <a:buNone/>
              <a:defRPr sz="2133"/>
            </a:lvl6pPr>
            <a:lvl7pPr lvl="6">
              <a:lnSpc>
                <a:spcPct val="100000"/>
              </a:lnSpc>
              <a:spcBef>
                <a:spcPts val="2133"/>
              </a:spcBef>
              <a:spcAft>
                <a:spcPts val="0"/>
              </a:spcAft>
              <a:buNone/>
              <a:defRPr sz="2133"/>
            </a:lvl7pPr>
            <a:lvl8pPr lvl="7">
              <a:lnSpc>
                <a:spcPct val="100000"/>
              </a:lnSpc>
              <a:spcBef>
                <a:spcPts val="2133"/>
              </a:spcBef>
              <a:spcAft>
                <a:spcPts val="0"/>
              </a:spcAft>
              <a:buNone/>
              <a:defRPr sz="2133"/>
            </a:lvl8pPr>
            <a:lvl9pPr lvl="8">
              <a:lnSpc>
                <a:spcPct val="100000"/>
              </a:lnSpc>
              <a:spcBef>
                <a:spcPts val="2133"/>
              </a:spcBef>
              <a:spcAft>
                <a:spcPts val="2133"/>
              </a:spcAft>
              <a:buNone/>
              <a:defRPr sz="2133"/>
            </a:lvl9pPr>
          </a:lstStyle>
          <a:p>
            <a:endParaRPr/>
          </a:p>
        </p:txBody>
      </p:sp>
      <p:sp>
        <p:nvSpPr>
          <p:cNvPr id="24" name="Google Shape;24;p3"/>
          <p:cNvSpPr/>
          <p:nvPr/>
        </p:nvSpPr>
        <p:spPr>
          <a:xfrm rot="10800000">
            <a:off x="1408133" y="1783000"/>
            <a:ext cx="3460000" cy="3334000"/>
          </a:xfrm>
          <a:prstGeom prst="round1Rect">
            <a:avLst>
              <a:gd name="adj" fmla="val 16667"/>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 name="Google Shape;25;p3"/>
          <p:cNvSpPr txBox="1">
            <a:spLocks noGrp="1"/>
          </p:cNvSpPr>
          <p:nvPr>
            <p:ph type="title" idx="2" hasCustomPrompt="1"/>
          </p:nvPr>
        </p:nvSpPr>
        <p:spPr>
          <a:xfrm>
            <a:off x="1408133" y="1783067"/>
            <a:ext cx="3460000" cy="306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60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1257164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2">
  <p:cSld name="Title only 2">
    <p:bg>
      <p:bgPr>
        <a:noFill/>
        <a:effectLst/>
      </p:bgPr>
    </p:bg>
    <p:spTree>
      <p:nvGrpSpPr>
        <p:cNvPr id="1" name="Shape 177"/>
        <p:cNvGrpSpPr/>
        <p:nvPr/>
      </p:nvGrpSpPr>
      <p:grpSpPr>
        <a:xfrm>
          <a:off x="0" y="0"/>
          <a:ext cx="0" cy="0"/>
          <a:chOff x="0" y="0"/>
          <a:chExt cx="0" cy="0"/>
        </a:xfrm>
      </p:grpSpPr>
      <p:sp>
        <p:nvSpPr>
          <p:cNvPr id="178" name="Google Shape;178;p21"/>
          <p:cNvSpPr/>
          <p:nvPr/>
        </p:nvSpPr>
        <p:spPr>
          <a:xfrm rot="-5400000">
            <a:off x="10620013" y="-1462937"/>
            <a:ext cx="3183600" cy="3183600"/>
          </a:xfrm>
          <a:prstGeom prst="blockArc">
            <a:avLst>
              <a:gd name="adj1" fmla="val 10820796"/>
              <a:gd name="adj2" fmla="val 16556050"/>
              <a:gd name="adj3" fmla="val 10848"/>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21"/>
          <p:cNvSpPr/>
          <p:nvPr/>
        </p:nvSpPr>
        <p:spPr>
          <a:xfrm>
            <a:off x="-205800" y="315567"/>
            <a:ext cx="12603600" cy="8820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21"/>
          <p:cNvSpPr txBox="1"/>
          <p:nvPr/>
        </p:nvSpPr>
        <p:spPr>
          <a:xfrm>
            <a:off x="1458833" y="518767"/>
            <a:ext cx="91012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181" name="Google Shape;181;p21"/>
          <p:cNvSpPr/>
          <p:nvPr/>
        </p:nvSpPr>
        <p:spPr>
          <a:xfrm rot="-900003">
            <a:off x="-1957335" y="5761068"/>
            <a:ext cx="3183681" cy="3183681"/>
          </a:xfrm>
          <a:prstGeom prst="blockArc">
            <a:avLst>
              <a:gd name="adj1" fmla="val 17506725"/>
              <a:gd name="adj2" fmla="val 21555750"/>
              <a:gd name="adj3" fmla="val 9524"/>
            </a:avLst>
          </a:prstGeom>
          <a:solidFill>
            <a:srgbClr val="D9D9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21"/>
          <p:cNvSpPr txBox="1">
            <a:spLocks noGrp="1"/>
          </p:cNvSpPr>
          <p:nvPr>
            <p:ph type="title"/>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639274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4"/>
        <p:cNvGrpSpPr/>
        <p:nvPr/>
      </p:nvGrpSpPr>
      <p:grpSpPr>
        <a:xfrm>
          <a:off x="0" y="0"/>
          <a:ext cx="0" cy="0"/>
          <a:chOff x="0" y="0"/>
          <a:chExt cx="0" cy="0"/>
        </a:xfrm>
      </p:grpSpPr>
      <p:sp>
        <p:nvSpPr>
          <p:cNvPr id="35" name="Google Shape;35;p5"/>
          <p:cNvSpPr/>
          <p:nvPr/>
        </p:nvSpPr>
        <p:spPr>
          <a:xfrm>
            <a:off x="-205800" y="315567"/>
            <a:ext cx="12603600" cy="8820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5"/>
          <p:cNvSpPr txBox="1"/>
          <p:nvPr/>
        </p:nvSpPr>
        <p:spPr>
          <a:xfrm>
            <a:off x="1458833" y="518767"/>
            <a:ext cx="53204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37" name="Google Shape;37;p5"/>
          <p:cNvSpPr/>
          <p:nvPr/>
        </p:nvSpPr>
        <p:spPr>
          <a:xfrm>
            <a:off x="-1131616" y="5790237"/>
            <a:ext cx="2274000" cy="2274000"/>
          </a:xfrm>
          <a:prstGeom prst="blockArc">
            <a:avLst>
              <a:gd name="adj1" fmla="val 16164733"/>
              <a:gd name="adj2" fmla="val 69283"/>
              <a:gd name="adj3" fmla="val 23676"/>
            </a:avLst>
          </a:prstGeom>
          <a:solidFill>
            <a:srgbClr val="BDC1C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5"/>
          <p:cNvSpPr txBox="1">
            <a:spLocks noGrp="1"/>
          </p:cNvSpPr>
          <p:nvPr>
            <p:ph type="subTitle" idx="1"/>
          </p:nvPr>
        </p:nvSpPr>
        <p:spPr>
          <a:xfrm>
            <a:off x="1490200" y="4083500"/>
            <a:ext cx="3891200" cy="879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39" name="Google Shape;39;p5"/>
          <p:cNvSpPr txBox="1">
            <a:spLocks noGrp="1"/>
          </p:cNvSpPr>
          <p:nvPr>
            <p:ph type="subTitle" idx="2"/>
          </p:nvPr>
        </p:nvSpPr>
        <p:spPr>
          <a:xfrm>
            <a:off x="1490200" y="4586676"/>
            <a:ext cx="3891200" cy="209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40" name="Google Shape;40;p5"/>
          <p:cNvSpPr txBox="1">
            <a:spLocks noGrp="1"/>
          </p:cNvSpPr>
          <p:nvPr>
            <p:ph type="subTitle" idx="3"/>
          </p:nvPr>
        </p:nvSpPr>
        <p:spPr>
          <a:xfrm>
            <a:off x="6810600" y="4083484"/>
            <a:ext cx="3891200" cy="879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133" b="1">
                <a:solidFill>
                  <a:schemeClr val="accent3"/>
                </a:solidFill>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41" name="Google Shape;41;p5"/>
          <p:cNvSpPr txBox="1">
            <a:spLocks noGrp="1"/>
          </p:cNvSpPr>
          <p:nvPr>
            <p:ph type="subTitle" idx="4"/>
          </p:nvPr>
        </p:nvSpPr>
        <p:spPr>
          <a:xfrm>
            <a:off x="6810600" y="4586664"/>
            <a:ext cx="3891200" cy="209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endParaRPr/>
          </a:p>
        </p:txBody>
      </p:sp>
      <p:sp>
        <p:nvSpPr>
          <p:cNvPr id="42" name="Google Shape;42;p5"/>
          <p:cNvSpPr txBox="1">
            <a:spLocks noGrp="1"/>
          </p:cNvSpPr>
          <p:nvPr>
            <p:ph type="title"/>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solidFill>
                  <a:schemeClr val="lt1"/>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41411067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four colums numbers">
  <p:cSld name="Title and four colums numbers">
    <p:spTree>
      <p:nvGrpSpPr>
        <p:cNvPr id="1" name="Shape 121"/>
        <p:cNvGrpSpPr/>
        <p:nvPr/>
      </p:nvGrpSpPr>
      <p:grpSpPr>
        <a:xfrm>
          <a:off x="0" y="0"/>
          <a:ext cx="0" cy="0"/>
          <a:chOff x="0" y="0"/>
          <a:chExt cx="0" cy="0"/>
        </a:xfrm>
      </p:grpSpPr>
      <p:sp>
        <p:nvSpPr>
          <p:cNvPr id="122" name="Google Shape;122;p16"/>
          <p:cNvSpPr/>
          <p:nvPr/>
        </p:nvSpPr>
        <p:spPr>
          <a:xfrm>
            <a:off x="-205800" y="315567"/>
            <a:ext cx="12603600" cy="882000"/>
          </a:xfrm>
          <a:prstGeom prst="rect">
            <a:avLst/>
          </a:prstGeom>
          <a:solidFill>
            <a:srgbClr val="75C4C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3" name="Google Shape;123;p16"/>
          <p:cNvSpPr/>
          <p:nvPr/>
        </p:nvSpPr>
        <p:spPr>
          <a:xfrm rot="1339804">
            <a:off x="-691258" y="6180613"/>
            <a:ext cx="1344417" cy="1344417"/>
          </a:xfrm>
          <a:prstGeom prst="blockArc">
            <a:avLst>
              <a:gd name="adj1" fmla="val 14875850"/>
              <a:gd name="adj2" fmla="val 20435345"/>
              <a:gd name="adj3" fmla="val 28025"/>
            </a:avLst>
          </a:prstGeom>
          <a:solidFill>
            <a:srgbClr val="BDC1C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4" name="Google Shape;124;p16"/>
          <p:cNvSpPr txBox="1"/>
          <p:nvPr/>
        </p:nvSpPr>
        <p:spPr>
          <a:xfrm>
            <a:off x="1458833" y="518767"/>
            <a:ext cx="91012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125" name="Google Shape;125;p16"/>
          <p:cNvSpPr txBox="1">
            <a:spLocks noGrp="1"/>
          </p:cNvSpPr>
          <p:nvPr>
            <p:ph type="title"/>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6" name="Google Shape;126;p16"/>
          <p:cNvSpPr txBox="1">
            <a:spLocks noGrp="1"/>
          </p:cNvSpPr>
          <p:nvPr>
            <p:ph type="title" idx="2" hasCustomPrompt="1"/>
          </p:nvPr>
        </p:nvSpPr>
        <p:spPr>
          <a:xfrm>
            <a:off x="3207933" y="1678200"/>
            <a:ext cx="2691200" cy="52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800"/>
              <a:buNone/>
              <a:defRPr sz="2400">
                <a:solidFill>
                  <a:schemeClr val="accent1"/>
                </a:solidFill>
              </a:defRPr>
            </a:lvl1pPr>
            <a:lvl2pPr lvl="1" rtl="0">
              <a:spcBef>
                <a:spcPts val="0"/>
              </a:spcBef>
              <a:spcAft>
                <a:spcPts val="0"/>
              </a:spcAft>
              <a:buSzPts val="1600"/>
              <a:buNone/>
              <a:defRPr sz="2133"/>
            </a:lvl2pPr>
            <a:lvl3pPr lvl="2" rtl="0">
              <a:spcBef>
                <a:spcPts val="0"/>
              </a:spcBef>
              <a:spcAft>
                <a:spcPts val="0"/>
              </a:spcAft>
              <a:buSzPts val="1600"/>
              <a:buNone/>
              <a:defRPr sz="2133"/>
            </a:lvl3pPr>
            <a:lvl4pPr lvl="3" rtl="0">
              <a:spcBef>
                <a:spcPts val="0"/>
              </a:spcBef>
              <a:spcAft>
                <a:spcPts val="0"/>
              </a:spcAft>
              <a:buSzPts val="1600"/>
              <a:buNone/>
              <a:defRPr sz="2133"/>
            </a:lvl4pPr>
            <a:lvl5pPr lvl="4" rtl="0">
              <a:spcBef>
                <a:spcPts val="0"/>
              </a:spcBef>
              <a:spcAft>
                <a:spcPts val="0"/>
              </a:spcAft>
              <a:buSzPts val="1600"/>
              <a:buNone/>
              <a:defRPr sz="2133"/>
            </a:lvl5pPr>
            <a:lvl6pPr lvl="5" rtl="0">
              <a:spcBef>
                <a:spcPts val="0"/>
              </a:spcBef>
              <a:spcAft>
                <a:spcPts val="0"/>
              </a:spcAft>
              <a:buSzPts val="1600"/>
              <a:buNone/>
              <a:defRPr sz="2133"/>
            </a:lvl6pPr>
            <a:lvl7pPr lvl="6" rtl="0">
              <a:spcBef>
                <a:spcPts val="0"/>
              </a:spcBef>
              <a:spcAft>
                <a:spcPts val="0"/>
              </a:spcAft>
              <a:buSzPts val="1600"/>
              <a:buNone/>
              <a:defRPr sz="2133"/>
            </a:lvl7pPr>
            <a:lvl8pPr lvl="7" rtl="0">
              <a:spcBef>
                <a:spcPts val="0"/>
              </a:spcBef>
              <a:spcAft>
                <a:spcPts val="0"/>
              </a:spcAft>
              <a:buSzPts val="1600"/>
              <a:buNone/>
              <a:defRPr sz="2133"/>
            </a:lvl8pPr>
            <a:lvl9pPr lvl="8" rtl="0">
              <a:spcBef>
                <a:spcPts val="0"/>
              </a:spcBef>
              <a:spcAft>
                <a:spcPts val="0"/>
              </a:spcAft>
              <a:buSzPts val="1600"/>
              <a:buNone/>
              <a:defRPr sz="2133"/>
            </a:lvl9pPr>
          </a:lstStyle>
          <a:p>
            <a:r>
              <a:t>xx%</a:t>
            </a:r>
          </a:p>
        </p:txBody>
      </p:sp>
      <p:sp>
        <p:nvSpPr>
          <p:cNvPr id="127" name="Google Shape;127;p16"/>
          <p:cNvSpPr txBox="1"/>
          <p:nvPr/>
        </p:nvSpPr>
        <p:spPr>
          <a:xfrm>
            <a:off x="1458833" y="518767"/>
            <a:ext cx="9101200" cy="10004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b="1">
              <a:solidFill>
                <a:srgbClr val="FFFFFF"/>
              </a:solidFill>
              <a:latin typeface="Montserrat"/>
              <a:ea typeface="Montserrat"/>
              <a:cs typeface="Montserrat"/>
              <a:sym typeface="Montserrat"/>
            </a:endParaRPr>
          </a:p>
        </p:txBody>
      </p:sp>
      <p:sp>
        <p:nvSpPr>
          <p:cNvPr id="128" name="Google Shape;128;p16"/>
          <p:cNvSpPr txBox="1">
            <a:spLocks noGrp="1"/>
          </p:cNvSpPr>
          <p:nvPr>
            <p:ph type="subTitle" idx="1"/>
          </p:nvPr>
        </p:nvSpPr>
        <p:spPr>
          <a:xfrm>
            <a:off x="3207933" y="2041867"/>
            <a:ext cx="2691200" cy="52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endParaRPr/>
          </a:p>
        </p:txBody>
      </p:sp>
      <p:sp>
        <p:nvSpPr>
          <p:cNvPr id="129" name="Google Shape;129;p16"/>
          <p:cNvSpPr txBox="1">
            <a:spLocks noGrp="1"/>
          </p:cNvSpPr>
          <p:nvPr>
            <p:ph type="subTitle" idx="3"/>
          </p:nvPr>
        </p:nvSpPr>
        <p:spPr>
          <a:xfrm>
            <a:off x="3207933" y="2566667"/>
            <a:ext cx="2691200" cy="120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30" name="Google Shape;130;p16"/>
          <p:cNvSpPr txBox="1">
            <a:spLocks noGrp="1"/>
          </p:cNvSpPr>
          <p:nvPr>
            <p:ph type="title" idx="4" hasCustomPrompt="1"/>
          </p:nvPr>
        </p:nvSpPr>
        <p:spPr>
          <a:xfrm>
            <a:off x="3165133" y="4131533"/>
            <a:ext cx="2691200" cy="52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800"/>
              <a:buNone/>
              <a:defRPr sz="2400">
                <a:solidFill>
                  <a:schemeClr val="accent1"/>
                </a:solidFill>
              </a:defRPr>
            </a:lvl1pPr>
            <a:lvl2pPr lvl="1" rtl="0">
              <a:spcBef>
                <a:spcPts val="0"/>
              </a:spcBef>
              <a:spcAft>
                <a:spcPts val="0"/>
              </a:spcAft>
              <a:buSzPts val="1600"/>
              <a:buNone/>
              <a:defRPr sz="2133"/>
            </a:lvl2pPr>
            <a:lvl3pPr lvl="2" rtl="0">
              <a:spcBef>
                <a:spcPts val="0"/>
              </a:spcBef>
              <a:spcAft>
                <a:spcPts val="0"/>
              </a:spcAft>
              <a:buSzPts val="1600"/>
              <a:buNone/>
              <a:defRPr sz="2133"/>
            </a:lvl3pPr>
            <a:lvl4pPr lvl="3" rtl="0">
              <a:spcBef>
                <a:spcPts val="0"/>
              </a:spcBef>
              <a:spcAft>
                <a:spcPts val="0"/>
              </a:spcAft>
              <a:buSzPts val="1600"/>
              <a:buNone/>
              <a:defRPr sz="2133"/>
            </a:lvl4pPr>
            <a:lvl5pPr lvl="4" rtl="0">
              <a:spcBef>
                <a:spcPts val="0"/>
              </a:spcBef>
              <a:spcAft>
                <a:spcPts val="0"/>
              </a:spcAft>
              <a:buSzPts val="1600"/>
              <a:buNone/>
              <a:defRPr sz="2133"/>
            </a:lvl5pPr>
            <a:lvl6pPr lvl="5" rtl="0">
              <a:spcBef>
                <a:spcPts val="0"/>
              </a:spcBef>
              <a:spcAft>
                <a:spcPts val="0"/>
              </a:spcAft>
              <a:buSzPts val="1600"/>
              <a:buNone/>
              <a:defRPr sz="2133"/>
            </a:lvl6pPr>
            <a:lvl7pPr lvl="6" rtl="0">
              <a:spcBef>
                <a:spcPts val="0"/>
              </a:spcBef>
              <a:spcAft>
                <a:spcPts val="0"/>
              </a:spcAft>
              <a:buSzPts val="1600"/>
              <a:buNone/>
              <a:defRPr sz="2133"/>
            </a:lvl7pPr>
            <a:lvl8pPr lvl="7" rtl="0">
              <a:spcBef>
                <a:spcPts val="0"/>
              </a:spcBef>
              <a:spcAft>
                <a:spcPts val="0"/>
              </a:spcAft>
              <a:buSzPts val="1600"/>
              <a:buNone/>
              <a:defRPr sz="2133"/>
            </a:lvl8pPr>
            <a:lvl9pPr lvl="8" rtl="0">
              <a:spcBef>
                <a:spcPts val="0"/>
              </a:spcBef>
              <a:spcAft>
                <a:spcPts val="0"/>
              </a:spcAft>
              <a:buSzPts val="1600"/>
              <a:buNone/>
              <a:defRPr sz="2133"/>
            </a:lvl9pPr>
          </a:lstStyle>
          <a:p>
            <a:r>
              <a:t>xx%</a:t>
            </a:r>
          </a:p>
        </p:txBody>
      </p:sp>
      <p:sp>
        <p:nvSpPr>
          <p:cNvPr id="131" name="Google Shape;131;p16"/>
          <p:cNvSpPr txBox="1">
            <a:spLocks noGrp="1"/>
          </p:cNvSpPr>
          <p:nvPr>
            <p:ph type="subTitle" idx="5"/>
          </p:nvPr>
        </p:nvSpPr>
        <p:spPr>
          <a:xfrm>
            <a:off x="3165133" y="4495200"/>
            <a:ext cx="2691200" cy="52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endParaRPr/>
          </a:p>
        </p:txBody>
      </p:sp>
      <p:sp>
        <p:nvSpPr>
          <p:cNvPr id="132" name="Google Shape;132;p16"/>
          <p:cNvSpPr txBox="1">
            <a:spLocks noGrp="1"/>
          </p:cNvSpPr>
          <p:nvPr>
            <p:ph type="subTitle" idx="6"/>
          </p:nvPr>
        </p:nvSpPr>
        <p:spPr>
          <a:xfrm>
            <a:off x="3165133" y="5020000"/>
            <a:ext cx="2691200" cy="120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33" name="Google Shape;133;p16"/>
          <p:cNvSpPr txBox="1">
            <a:spLocks noGrp="1"/>
          </p:cNvSpPr>
          <p:nvPr>
            <p:ph type="title" idx="7" hasCustomPrompt="1"/>
          </p:nvPr>
        </p:nvSpPr>
        <p:spPr>
          <a:xfrm>
            <a:off x="8206200" y="1678200"/>
            <a:ext cx="2691200" cy="52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800"/>
              <a:buNone/>
              <a:defRPr sz="2400">
                <a:solidFill>
                  <a:schemeClr val="accent1"/>
                </a:solidFill>
              </a:defRPr>
            </a:lvl1pPr>
            <a:lvl2pPr lvl="1" rtl="0">
              <a:spcBef>
                <a:spcPts val="0"/>
              </a:spcBef>
              <a:spcAft>
                <a:spcPts val="0"/>
              </a:spcAft>
              <a:buSzPts val="1600"/>
              <a:buNone/>
              <a:defRPr sz="2133"/>
            </a:lvl2pPr>
            <a:lvl3pPr lvl="2" rtl="0">
              <a:spcBef>
                <a:spcPts val="0"/>
              </a:spcBef>
              <a:spcAft>
                <a:spcPts val="0"/>
              </a:spcAft>
              <a:buSzPts val="1600"/>
              <a:buNone/>
              <a:defRPr sz="2133"/>
            </a:lvl3pPr>
            <a:lvl4pPr lvl="3" rtl="0">
              <a:spcBef>
                <a:spcPts val="0"/>
              </a:spcBef>
              <a:spcAft>
                <a:spcPts val="0"/>
              </a:spcAft>
              <a:buSzPts val="1600"/>
              <a:buNone/>
              <a:defRPr sz="2133"/>
            </a:lvl4pPr>
            <a:lvl5pPr lvl="4" rtl="0">
              <a:spcBef>
                <a:spcPts val="0"/>
              </a:spcBef>
              <a:spcAft>
                <a:spcPts val="0"/>
              </a:spcAft>
              <a:buSzPts val="1600"/>
              <a:buNone/>
              <a:defRPr sz="2133"/>
            </a:lvl5pPr>
            <a:lvl6pPr lvl="5" rtl="0">
              <a:spcBef>
                <a:spcPts val="0"/>
              </a:spcBef>
              <a:spcAft>
                <a:spcPts val="0"/>
              </a:spcAft>
              <a:buSzPts val="1600"/>
              <a:buNone/>
              <a:defRPr sz="2133"/>
            </a:lvl6pPr>
            <a:lvl7pPr lvl="6" rtl="0">
              <a:spcBef>
                <a:spcPts val="0"/>
              </a:spcBef>
              <a:spcAft>
                <a:spcPts val="0"/>
              </a:spcAft>
              <a:buSzPts val="1600"/>
              <a:buNone/>
              <a:defRPr sz="2133"/>
            </a:lvl7pPr>
            <a:lvl8pPr lvl="7" rtl="0">
              <a:spcBef>
                <a:spcPts val="0"/>
              </a:spcBef>
              <a:spcAft>
                <a:spcPts val="0"/>
              </a:spcAft>
              <a:buSzPts val="1600"/>
              <a:buNone/>
              <a:defRPr sz="2133"/>
            </a:lvl8pPr>
            <a:lvl9pPr lvl="8" rtl="0">
              <a:spcBef>
                <a:spcPts val="0"/>
              </a:spcBef>
              <a:spcAft>
                <a:spcPts val="0"/>
              </a:spcAft>
              <a:buSzPts val="1600"/>
              <a:buNone/>
              <a:defRPr sz="2133"/>
            </a:lvl9pPr>
          </a:lstStyle>
          <a:p>
            <a:r>
              <a:t>xx%</a:t>
            </a:r>
          </a:p>
        </p:txBody>
      </p:sp>
      <p:sp>
        <p:nvSpPr>
          <p:cNvPr id="134" name="Google Shape;134;p16"/>
          <p:cNvSpPr txBox="1">
            <a:spLocks noGrp="1"/>
          </p:cNvSpPr>
          <p:nvPr>
            <p:ph type="subTitle" idx="8"/>
          </p:nvPr>
        </p:nvSpPr>
        <p:spPr>
          <a:xfrm>
            <a:off x="8206200" y="2041867"/>
            <a:ext cx="2691200" cy="52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endParaRPr/>
          </a:p>
        </p:txBody>
      </p:sp>
      <p:sp>
        <p:nvSpPr>
          <p:cNvPr id="135" name="Google Shape;135;p16"/>
          <p:cNvSpPr txBox="1">
            <a:spLocks noGrp="1"/>
          </p:cNvSpPr>
          <p:nvPr>
            <p:ph type="subTitle" idx="9"/>
          </p:nvPr>
        </p:nvSpPr>
        <p:spPr>
          <a:xfrm>
            <a:off x="8206200" y="2566667"/>
            <a:ext cx="2691200" cy="120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36" name="Google Shape;136;p16"/>
          <p:cNvSpPr txBox="1">
            <a:spLocks noGrp="1"/>
          </p:cNvSpPr>
          <p:nvPr>
            <p:ph type="title" idx="13" hasCustomPrompt="1"/>
          </p:nvPr>
        </p:nvSpPr>
        <p:spPr>
          <a:xfrm>
            <a:off x="8163400" y="4131533"/>
            <a:ext cx="2691200" cy="52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800"/>
              <a:buNone/>
              <a:defRPr sz="2400">
                <a:solidFill>
                  <a:schemeClr val="accent1"/>
                </a:solidFill>
              </a:defRPr>
            </a:lvl1pPr>
            <a:lvl2pPr lvl="1" rtl="0">
              <a:spcBef>
                <a:spcPts val="0"/>
              </a:spcBef>
              <a:spcAft>
                <a:spcPts val="0"/>
              </a:spcAft>
              <a:buSzPts val="1600"/>
              <a:buNone/>
              <a:defRPr sz="2133"/>
            </a:lvl2pPr>
            <a:lvl3pPr lvl="2" rtl="0">
              <a:spcBef>
                <a:spcPts val="0"/>
              </a:spcBef>
              <a:spcAft>
                <a:spcPts val="0"/>
              </a:spcAft>
              <a:buSzPts val="1600"/>
              <a:buNone/>
              <a:defRPr sz="2133"/>
            </a:lvl3pPr>
            <a:lvl4pPr lvl="3" rtl="0">
              <a:spcBef>
                <a:spcPts val="0"/>
              </a:spcBef>
              <a:spcAft>
                <a:spcPts val="0"/>
              </a:spcAft>
              <a:buSzPts val="1600"/>
              <a:buNone/>
              <a:defRPr sz="2133"/>
            </a:lvl4pPr>
            <a:lvl5pPr lvl="4" rtl="0">
              <a:spcBef>
                <a:spcPts val="0"/>
              </a:spcBef>
              <a:spcAft>
                <a:spcPts val="0"/>
              </a:spcAft>
              <a:buSzPts val="1600"/>
              <a:buNone/>
              <a:defRPr sz="2133"/>
            </a:lvl5pPr>
            <a:lvl6pPr lvl="5" rtl="0">
              <a:spcBef>
                <a:spcPts val="0"/>
              </a:spcBef>
              <a:spcAft>
                <a:spcPts val="0"/>
              </a:spcAft>
              <a:buSzPts val="1600"/>
              <a:buNone/>
              <a:defRPr sz="2133"/>
            </a:lvl6pPr>
            <a:lvl7pPr lvl="6" rtl="0">
              <a:spcBef>
                <a:spcPts val="0"/>
              </a:spcBef>
              <a:spcAft>
                <a:spcPts val="0"/>
              </a:spcAft>
              <a:buSzPts val="1600"/>
              <a:buNone/>
              <a:defRPr sz="2133"/>
            </a:lvl7pPr>
            <a:lvl8pPr lvl="7" rtl="0">
              <a:spcBef>
                <a:spcPts val="0"/>
              </a:spcBef>
              <a:spcAft>
                <a:spcPts val="0"/>
              </a:spcAft>
              <a:buSzPts val="1600"/>
              <a:buNone/>
              <a:defRPr sz="2133"/>
            </a:lvl8pPr>
            <a:lvl9pPr lvl="8" rtl="0">
              <a:spcBef>
                <a:spcPts val="0"/>
              </a:spcBef>
              <a:spcAft>
                <a:spcPts val="0"/>
              </a:spcAft>
              <a:buSzPts val="1600"/>
              <a:buNone/>
              <a:defRPr sz="2133"/>
            </a:lvl9pPr>
          </a:lstStyle>
          <a:p>
            <a:r>
              <a:t>xx%</a:t>
            </a:r>
          </a:p>
        </p:txBody>
      </p:sp>
      <p:sp>
        <p:nvSpPr>
          <p:cNvPr id="137" name="Google Shape;137;p16"/>
          <p:cNvSpPr txBox="1">
            <a:spLocks noGrp="1"/>
          </p:cNvSpPr>
          <p:nvPr>
            <p:ph type="subTitle" idx="14"/>
          </p:nvPr>
        </p:nvSpPr>
        <p:spPr>
          <a:xfrm>
            <a:off x="8163400" y="4495200"/>
            <a:ext cx="2691200" cy="52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b="1">
                <a:solidFill>
                  <a:schemeClr val="accent3"/>
                </a:solidFill>
              </a:defRPr>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endParaRPr/>
          </a:p>
        </p:txBody>
      </p:sp>
      <p:sp>
        <p:nvSpPr>
          <p:cNvPr id="138" name="Google Shape;138;p16"/>
          <p:cNvSpPr txBox="1">
            <a:spLocks noGrp="1"/>
          </p:cNvSpPr>
          <p:nvPr>
            <p:ph type="subTitle" idx="15"/>
          </p:nvPr>
        </p:nvSpPr>
        <p:spPr>
          <a:xfrm>
            <a:off x="8163400" y="5020000"/>
            <a:ext cx="2691200" cy="120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lvl1pPr>
            <a:lvl2pPr lvl="1" rtl="0">
              <a:lnSpc>
                <a:spcPct val="100000"/>
              </a:lnSpc>
              <a:spcBef>
                <a:spcPts val="2133"/>
              </a:spcBef>
              <a:spcAft>
                <a:spcPts val="0"/>
              </a:spcAft>
              <a:buNone/>
              <a:defRPr/>
            </a:lvl2pPr>
            <a:lvl3pPr lvl="2" rtl="0">
              <a:lnSpc>
                <a:spcPct val="100000"/>
              </a:lnSpc>
              <a:spcBef>
                <a:spcPts val="2133"/>
              </a:spcBef>
              <a:spcAft>
                <a:spcPts val="0"/>
              </a:spcAft>
              <a:buNone/>
              <a:defRPr/>
            </a:lvl3pPr>
            <a:lvl4pPr lvl="3" rtl="0">
              <a:lnSpc>
                <a:spcPct val="100000"/>
              </a:lnSpc>
              <a:spcBef>
                <a:spcPts val="2133"/>
              </a:spcBef>
              <a:spcAft>
                <a:spcPts val="0"/>
              </a:spcAft>
              <a:buNone/>
              <a:defRPr/>
            </a:lvl4pPr>
            <a:lvl5pPr lvl="4" rtl="0">
              <a:lnSpc>
                <a:spcPct val="100000"/>
              </a:lnSpc>
              <a:spcBef>
                <a:spcPts val="2133"/>
              </a:spcBef>
              <a:spcAft>
                <a:spcPts val="0"/>
              </a:spcAft>
              <a:buNone/>
              <a:defRPr/>
            </a:lvl5pPr>
            <a:lvl6pPr lvl="5" rtl="0">
              <a:lnSpc>
                <a:spcPct val="100000"/>
              </a:lnSpc>
              <a:spcBef>
                <a:spcPts val="2133"/>
              </a:spcBef>
              <a:spcAft>
                <a:spcPts val="0"/>
              </a:spcAft>
              <a:buNone/>
              <a:defRPr/>
            </a:lvl6pPr>
            <a:lvl7pPr lvl="6" rtl="0">
              <a:lnSpc>
                <a:spcPct val="100000"/>
              </a:lnSpc>
              <a:spcBef>
                <a:spcPts val="2133"/>
              </a:spcBef>
              <a:spcAft>
                <a:spcPts val="0"/>
              </a:spcAft>
              <a:buNone/>
              <a:defRPr/>
            </a:lvl7pPr>
            <a:lvl8pPr lvl="7" rtl="0">
              <a:lnSpc>
                <a:spcPct val="100000"/>
              </a:lnSpc>
              <a:spcBef>
                <a:spcPts val="2133"/>
              </a:spcBef>
              <a:spcAft>
                <a:spcPts val="0"/>
              </a:spcAft>
              <a:buNone/>
              <a:defRPr/>
            </a:lvl8pPr>
            <a:lvl9pPr lvl="8" rtl="0">
              <a:lnSpc>
                <a:spcPct val="100000"/>
              </a:lnSpc>
              <a:spcBef>
                <a:spcPts val="2133"/>
              </a:spcBef>
              <a:spcAft>
                <a:spcPts val="2133"/>
              </a:spcAft>
              <a:buNone/>
              <a:defRPr/>
            </a:lvl9pPr>
          </a:lstStyle>
          <a:p>
            <a:endParaRPr/>
          </a:p>
        </p:txBody>
      </p:sp>
      <p:sp>
        <p:nvSpPr>
          <p:cNvPr id="139" name="Google Shape;139;p16"/>
          <p:cNvSpPr txBox="1">
            <a:spLocks noGrp="1"/>
          </p:cNvSpPr>
          <p:nvPr>
            <p:ph type="title" idx="16"/>
          </p:nvPr>
        </p:nvSpPr>
        <p:spPr>
          <a:xfrm>
            <a:off x="1458833" y="374767"/>
            <a:ext cx="10317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299984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C4606FE-765A-49ED-9215-452963EAF29F}"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2121426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198453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C4606FE-765A-49ED-9215-452963EAF29F}" type="datetimeFigureOut">
              <a:rPr lang="ru-RU" smtClean="0"/>
              <a:t>13.02.2022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1792304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C4606FE-765A-49ED-9215-452963EAF29F}" type="datetimeFigureOut">
              <a:rPr lang="ru-RU" smtClean="0"/>
              <a:t>13.02.2022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3540882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606FE-765A-49ED-9215-452963EAF29F}" type="datetimeFigureOut">
              <a:rPr lang="ru-RU" smtClean="0"/>
              <a:t>13.02.2022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2010983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3515855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C4606FE-765A-49ED-9215-452963EAF29F}"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EE2A13-1EAA-489C-B33B-6123EC3B4B12}" type="slidenum">
              <a:rPr lang="ru-RU" smtClean="0"/>
              <a:t>‹#›</a:t>
            </a:fld>
            <a:endParaRPr lang="ru-RU"/>
          </a:p>
        </p:txBody>
      </p:sp>
    </p:spTree>
    <p:extLst>
      <p:ext uri="{BB962C8B-B14F-4D97-AF65-F5344CB8AC3E}">
        <p14:creationId xmlns:p14="http://schemas.microsoft.com/office/powerpoint/2010/main" val="729728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4606FE-765A-49ED-9215-452963EAF29F}" type="datetimeFigureOut">
              <a:rPr lang="ru-RU" smtClean="0"/>
              <a:t>13.02.2022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0EE2A13-1EAA-489C-B33B-6123EC3B4B12}" type="slidenum">
              <a:rPr lang="ru-RU" smtClean="0"/>
              <a:t>‹#›</a:t>
            </a:fld>
            <a:endParaRPr lang="ru-RU"/>
          </a:p>
        </p:txBody>
      </p:sp>
    </p:spTree>
    <p:extLst>
      <p:ext uri="{BB962C8B-B14F-4D97-AF65-F5344CB8AC3E}">
        <p14:creationId xmlns:p14="http://schemas.microsoft.com/office/powerpoint/2010/main" val="3623225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32013" y="1273628"/>
            <a:ext cx="8915399" cy="2262781"/>
          </a:xfrm>
        </p:spPr>
        <p:txBody>
          <a:bodyPr>
            <a:normAutofit/>
          </a:bodyPr>
          <a:lstStyle/>
          <a:p>
            <a:r>
              <a:rPr lang="kk-KZ" sz="3600" dirty="0">
                <a:solidFill>
                  <a:srgbClr val="FF0000"/>
                </a:solidFill>
              </a:rPr>
              <a:t>Психологиялық қорғаныс түсінігі. Психологиялық қорғаныстың түрлері. </a:t>
            </a:r>
            <a:r>
              <a:rPr lang="ru-RU" sz="3600" dirty="0">
                <a:solidFill>
                  <a:srgbClr val="FF0000"/>
                </a:solidFill>
              </a:rPr>
              <a:t/>
            </a:r>
            <a:br>
              <a:rPr lang="ru-RU" sz="3600" dirty="0">
                <a:solidFill>
                  <a:srgbClr val="FF0000"/>
                </a:solidFill>
              </a:rPr>
            </a:br>
            <a:endParaRPr lang="ru-RU" sz="3600" dirty="0">
              <a:solidFill>
                <a:srgbClr val="FF0000"/>
              </a:solidFill>
            </a:endParaRPr>
          </a:p>
        </p:txBody>
      </p:sp>
      <p:sp>
        <p:nvSpPr>
          <p:cNvPr id="3" name="Подзаголовок 2"/>
          <p:cNvSpPr>
            <a:spLocks noGrp="1"/>
          </p:cNvSpPr>
          <p:nvPr>
            <p:ph type="subTitle" idx="1"/>
          </p:nvPr>
        </p:nvSpPr>
        <p:spPr>
          <a:xfrm>
            <a:off x="2383940" y="3928293"/>
            <a:ext cx="8915399" cy="1126283"/>
          </a:xfrm>
        </p:spPr>
        <p:txBody>
          <a:bodyPr>
            <a:normAutofit/>
          </a:bodyPr>
          <a:lstStyle/>
          <a:p>
            <a:r>
              <a:rPr lang="ru-RU" sz="2800" dirty="0" smtClean="0">
                <a:solidFill>
                  <a:srgbClr val="FF0000"/>
                </a:solidFill>
              </a:rPr>
              <a:t>Лекция-4</a:t>
            </a:r>
            <a:endParaRPr lang="ru-RU" sz="2800" dirty="0">
              <a:solidFill>
                <a:srgbClr val="FF0000"/>
              </a:solidFill>
            </a:endParaRPr>
          </a:p>
        </p:txBody>
      </p:sp>
    </p:spTree>
    <p:extLst>
      <p:ext uri="{BB962C8B-B14F-4D97-AF65-F5344CB8AC3E}">
        <p14:creationId xmlns:p14="http://schemas.microsoft.com/office/powerpoint/2010/main" val="515741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 xmlns:a16="http://schemas.microsoft.com/office/drawing/2014/main" id="{FE600FE7-2745-476C-8143-4FE3A594B807}"/>
              </a:ext>
            </a:extLst>
          </p:cNvPr>
          <p:cNvSpPr>
            <a:spLocks noGrp="1"/>
          </p:cNvSpPr>
          <p:nvPr>
            <p:ph type="subTitle" idx="1"/>
          </p:nvPr>
        </p:nvSpPr>
        <p:spPr>
          <a:xfrm>
            <a:off x="5049301" y="1918483"/>
            <a:ext cx="5060348" cy="3387875"/>
          </a:xfrm>
        </p:spPr>
        <p:txBody>
          <a:bodyPr/>
          <a:lstStyle/>
          <a:p>
            <a:pPr algn="ctr"/>
            <a:r>
              <a:rPr lang="ru-RU" dirty="0" err="1">
                <a:solidFill>
                  <a:schemeClr val="tx1">
                    <a:lumMod val="85000"/>
                    <a:lumOff val="15000"/>
                  </a:schemeClr>
                </a:solidFill>
              </a:rPr>
              <a:t>Саналы</a:t>
            </a:r>
            <a:r>
              <a:rPr lang="ru-RU" dirty="0">
                <a:solidFill>
                  <a:schemeClr val="tx1">
                    <a:lumMod val="85000"/>
                    <a:lumOff val="15000"/>
                  </a:schemeClr>
                </a:solidFill>
              </a:rPr>
              <a:t>, </a:t>
            </a:r>
            <a:r>
              <a:rPr lang="ru-RU" dirty="0" err="1">
                <a:solidFill>
                  <a:schemeClr val="tx1">
                    <a:lumMod val="85000"/>
                    <a:lumOff val="15000"/>
                  </a:schemeClr>
                </a:solidFill>
              </a:rPr>
              <a:t>кейде</a:t>
            </a:r>
            <a:r>
              <a:rPr lang="ru-RU" dirty="0">
                <a:solidFill>
                  <a:schemeClr val="tx1">
                    <a:lumMod val="85000"/>
                    <a:lumOff val="15000"/>
                  </a:schemeClr>
                </a:solidFill>
              </a:rPr>
              <a:t> «</a:t>
            </a:r>
            <a:r>
              <a:rPr lang="ru-RU" dirty="0" err="1">
                <a:solidFill>
                  <a:schemeClr val="tx1">
                    <a:lumMod val="85000"/>
                    <a:lumOff val="15000"/>
                  </a:schemeClr>
                </a:solidFill>
              </a:rPr>
              <a:t>қолжетімді</a:t>
            </a:r>
            <a:r>
              <a:rPr lang="ru-RU" dirty="0">
                <a:solidFill>
                  <a:schemeClr val="tx1">
                    <a:lumMod val="85000"/>
                    <a:lumOff val="15000"/>
                  </a:schemeClr>
                </a:solidFill>
              </a:rPr>
              <a:t> жад» </a:t>
            </a:r>
            <a:r>
              <a:rPr lang="ru-RU" dirty="0" err="1">
                <a:solidFill>
                  <a:schemeClr val="tx1">
                    <a:lumMod val="85000"/>
                    <a:lumOff val="15000"/>
                  </a:schemeClr>
                </a:solidFill>
              </a:rPr>
              <a:t>деп</a:t>
            </a:r>
            <a:r>
              <a:rPr lang="ru-RU" dirty="0">
                <a:solidFill>
                  <a:schemeClr val="tx1">
                    <a:lumMod val="85000"/>
                    <a:lumOff val="15000"/>
                  </a:schemeClr>
                </a:solidFill>
              </a:rPr>
              <a:t> </a:t>
            </a:r>
            <a:r>
              <a:rPr lang="ru-RU" dirty="0" err="1">
                <a:solidFill>
                  <a:schemeClr val="tx1">
                    <a:lumMod val="85000"/>
                    <a:lumOff val="15000"/>
                  </a:schemeClr>
                </a:solidFill>
              </a:rPr>
              <a:t>аталады</a:t>
            </a:r>
            <a:r>
              <a:rPr lang="ru-RU" dirty="0">
                <a:solidFill>
                  <a:schemeClr val="tx1">
                    <a:lumMod val="85000"/>
                    <a:lumOff val="15000"/>
                  </a:schemeClr>
                </a:solidFill>
              </a:rPr>
              <a:t>, </a:t>
            </a:r>
            <a:r>
              <a:rPr lang="ru-RU" dirty="0" err="1">
                <a:solidFill>
                  <a:schemeClr val="tx1">
                    <a:lumMod val="85000"/>
                    <a:lumOff val="15000"/>
                  </a:schemeClr>
                </a:solidFill>
              </a:rPr>
              <a:t>қазіргі</a:t>
            </a:r>
            <a:r>
              <a:rPr lang="ru-RU" dirty="0">
                <a:solidFill>
                  <a:schemeClr val="tx1">
                    <a:lumMod val="85000"/>
                    <a:lumOff val="15000"/>
                  </a:schemeClr>
                </a:solidFill>
              </a:rPr>
              <a:t> </a:t>
            </a:r>
            <a:r>
              <a:rPr lang="ru-RU" dirty="0" err="1">
                <a:solidFill>
                  <a:schemeClr val="tx1">
                    <a:lumMod val="85000"/>
                    <a:lumOff val="15000"/>
                  </a:schemeClr>
                </a:solidFill>
              </a:rPr>
              <a:t>сәтте</a:t>
            </a:r>
            <a:r>
              <a:rPr lang="ru-RU" dirty="0">
                <a:solidFill>
                  <a:schemeClr val="tx1">
                    <a:lumMod val="85000"/>
                    <a:lumOff val="15000"/>
                  </a:schemeClr>
                </a:solidFill>
              </a:rPr>
              <a:t> </a:t>
            </a:r>
            <a:r>
              <a:rPr lang="ru-RU" dirty="0" err="1">
                <a:solidFill>
                  <a:schemeClr val="tx1">
                    <a:lumMod val="85000"/>
                    <a:lumOff val="15000"/>
                  </a:schemeClr>
                </a:solidFill>
              </a:rPr>
              <a:t>түсінбейтін</a:t>
            </a:r>
            <a:r>
              <a:rPr lang="ru-RU" dirty="0">
                <a:solidFill>
                  <a:schemeClr val="tx1">
                    <a:lumMod val="85000"/>
                    <a:lumOff val="15000"/>
                  </a:schemeClr>
                </a:solidFill>
              </a:rPr>
              <a:t>, </a:t>
            </a:r>
            <a:r>
              <a:rPr lang="ru-RU" dirty="0" err="1">
                <a:solidFill>
                  <a:schemeClr val="tx1">
                    <a:lumMod val="85000"/>
                    <a:lumOff val="15000"/>
                  </a:schemeClr>
                </a:solidFill>
              </a:rPr>
              <a:t>бірақ</a:t>
            </a:r>
            <a:r>
              <a:rPr lang="ru-RU" dirty="0">
                <a:solidFill>
                  <a:schemeClr val="tx1">
                    <a:lumMod val="85000"/>
                    <a:lumOff val="15000"/>
                  </a:schemeClr>
                </a:solidFill>
              </a:rPr>
              <a:t> </a:t>
            </a:r>
            <a:r>
              <a:rPr lang="ru-RU" dirty="0" err="1">
                <a:solidFill>
                  <a:schemeClr val="tx1">
                    <a:lumMod val="85000"/>
                    <a:lumOff val="15000"/>
                  </a:schemeClr>
                </a:solidFill>
              </a:rPr>
              <a:t>санаға</a:t>
            </a:r>
            <a:r>
              <a:rPr lang="ru-RU" dirty="0">
                <a:solidFill>
                  <a:schemeClr val="tx1">
                    <a:lumMod val="85000"/>
                    <a:lumOff val="15000"/>
                  </a:schemeClr>
                </a:solidFill>
              </a:rPr>
              <a:t> </a:t>
            </a:r>
            <a:r>
              <a:rPr lang="ru-RU" dirty="0" err="1">
                <a:solidFill>
                  <a:schemeClr val="tx1">
                    <a:lumMod val="85000"/>
                    <a:lumOff val="15000"/>
                  </a:schemeClr>
                </a:solidFill>
              </a:rPr>
              <a:t>өздігінен</a:t>
            </a:r>
            <a:r>
              <a:rPr lang="ru-RU" dirty="0">
                <a:solidFill>
                  <a:schemeClr val="tx1">
                    <a:lumMod val="85000"/>
                    <a:lumOff val="15000"/>
                  </a:schemeClr>
                </a:solidFill>
              </a:rPr>
              <a:t> </a:t>
            </a:r>
            <a:r>
              <a:rPr lang="ru-RU" dirty="0" err="1">
                <a:solidFill>
                  <a:schemeClr val="tx1">
                    <a:lumMod val="85000"/>
                    <a:lumOff val="15000"/>
                  </a:schemeClr>
                </a:solidFill>
              </a:rPr>
              <a:t>немесе</a:t>
            </a:r>
            <a:r>
              <a:rPr lang="ru-RU" dirty="0">
                <a:solidFill>
                  <a:schemeClr val="tx1">
                    <a:lumMod val="85000"/>
                    <a:lumOff val="15000"/>
                  </a:schemeClr>
                </a:solidFill>
              </a:rPr>
              <a:t> </a:t>
            </a:r>
            <a:r>
              <a:rPr lang="ru-RU" dirty="0" err="1">
                <a:solidFill>
                  <a:schemeClr val="tx1">
                    <a:lumMod val="85000"/>
                    <a:lumOff val="15000"/>
                  </a:schemeClr>
                </a:solidFill>
              </a:rPr>
              <a:t>ең</a:t>
            </a:r>
            <a:r>
              <a:rPr lang="ru-RU" dirty="0">
                <a:solidFill>
                  <a:schemeClr val="tx1">
                    <a:lumMod val="85000"/>
                    <a:lumOff val="15000"/>
                  </a:schemeClr>
                </a:solidFill>
              </a:rPr>
              <a:t> аз </a:t>
            </a:r>
            <a:r>
              <a:rPr lang="ru-RU" dirty="0" err="1">
                <a:solidFill>
                  <a:schemeClr val="tx1">
                    <a:lumMod val="85000"/>
                    <a:lumOff val="15000"/>
                  </a:schemeClr>
                </a:solidFill>
              </a:rPr>
              <a:t>күш-жігердің</a:t>
            </a:r>
            <a:r>
              <a:rPr lang="ru-RU" dirty="0">
                <a:solidFill>
                  <a:schemeClr val="tx1">
                    <a:lumMod val="85000"/>
                    <a:lumOff val="15000"/>
                  </a:schemeClr>
                </a:solidFill>
              </a:rPr>
              <a:t> </a:t>
            </a:r>
            <a:r>
              <a:rPr lang="ru-RU" dirty="0" err="1">
                <a:solidFill>
                  <a:schemeClr val="tx1">
                    <a:lumMod val="85000"/>
                    <a:lumOff val="15000"/>
                  </a:schemeClr>
                </a:solidFill>
              </a:rPr>
              <a:t>нәтижесінде</a:t>
            </a:r>
            <a:r>
              <a:rPr lang="ru-RU" dirty="0">
                <a:solidFill>
                  <a:schemeClr val="tx1">
                    <a:lumMod val="85000"/>
                    <a:lumOff val="15000"/>
                  </a:schemeClr>
                </a:solidFill>
              </a:rPr>
              <a:t> </a:t>
            </a:r>
            <a:r>
              <a:rPr lang="ru-RU" dirty="0" err="1">
                <a:solidFill>
                  <a:schemeClr val="tx1">
                    <a:lumMod val="85000"/>
                    <a:lumOff val="15000"/>
                  </a:schemeClr>
                </a:solidFill>
              </a:rPr>
              <a:t>оңай</a:t>
            </a:r>
            <a:r>
              <a:rPr lang="ru-RU" dirty="0">
                <a:solidFill>
                  <a:schemeClr val="tx1">
                    <a:lumMod val="85000"/>
                    <a:lumOff val="15000"/>
                  </a:schemeClr>
                </a:solidFill>
              </a:rPr>
              <a:t> </a:t>
            </a:r>
            <a:r>
              <a:rPr lang="ru-RU" dirty="0" err="1">
                <a:solidFill>
                  <a:schemeClr val="tx1">
                    <a:lumMod val="85000"/>
                    <a:lumOff val="15000"/>
                  </a:schemeClr>
                </a:solidFill>
              </a:rPr>
              <a:t>оралуы</a:t>
            </a:r>
            <a:r>
              <a:rPr lang="ru-RU" dirty="0">
                <a:solidFill>
                  <a:schemeClr val="tx1">
                    <a:lumMod val="85000"/>
                    <a:lumOff val="15000"/>
                  </a:schemeClr>
                </a:solidFill>
              </a:rPr>
              <a:t> </a:t>
            </a:r>
            <a:r>
              <a:rPr lang="ru-RU" dirty="0" err="1">
                <a:solidFill>
                  <a:schemeClr val="tx1">
                    <a:lumMod val="85000"/>
                    <a:lumOff val="15000"/>
                  </a:schemeClr>
                </a:solidFill>
              </a:rPr>
              <a:t>мүмкін</a:t>
            </a:r>
            <a:r>
              <a:rPr lang="ru-RU" dirty="0">
                <a:solidFill>
                  <a:schemeClr val="tx1">
                    <a:lumMod val="85000"/>
                    <a:lumOff val="15000"/>
                  </a:schemeClr>
                </a:solidFill>
              </a:rPr>
              <a:t> </a:t>
            </a:r>
            <a:r>
              <a:rPr lang="ru-RU" dirty="0" err="1">
                <a:solidFill>
                  <a:schemeClr val="tx1">
                    <a:lumMod val="85000"/>
                    <a:lumOff val="15000"/>
                  </a:schemeClr>
                </a:solidFill>
              </a:rPr>
              <a:t>барлық</a:t>
            </a:r>
            <a:r>
              <a:rPr lang="ru-RU" dirty="0">
                <a:solidFill>
                  <a:schemeClr val="tx1">
                    <a:lumMod val="85000"/>
                    <a:lumOff val="15000"/>
                  </a:schemeClr>
                </a:solidFill>
              </a:rPr>
              <a:t> </a:t>
            </a:r>
            <a:r>
              <a:rPr lang="ru-RU" dirty="0" err="1">
                <a:solidFill>
                  <a:schemeClr val="tx1">
                    <a:lumMod val="85000"/>
                    <a:lumOff val="15000"/>
                  </a:schemeClr>
                </a:solidFill>
              </a:rPr>
              <a:t>тәжірибе</a:t>
            </a:r>
            <a:r>
              <a:rPr lang="ru-RU" dirty="0">
                <a:solidFill>
                  <a:schemeClr val="tx1">
                    <a:lumMod val="85000"/>
                    <a:lumOff val="15000"/>
                  </a:schemeClr>
                </a:solidFill>
              </a:rPr>
              <a:t> </a:t>
            </a:r>
            <a:r>
              <a:rPr lang="ru-RU" dirty="0" err="1">
                <a:solidFill>
                  <a:schemeClr val="tx1">
                    <a:lumMod val="85000"/>
                    <a:lumOff val="15000"/>
                  </a:schemeClr>
                </a:solidFill>
              </a:rPr>
              <a:t>кіреді</a:t>
            </a:r>
            <a:r>
              <a:rPr lang="ru-RU" dirty="0">
                <a:solidFill>
                  <a:schemeClr val="tx1">
                    <a:lumMod val="85000"/>
                    <a:lumOff val="15000"/>
                  </a:schemeClr>
                </a:solidFill>
              </a:rPr>
              <a:t>.</a:t>
            </a:r>
          </a:p>
        </p:txBody>
      </p:sp>
      <p:sp>
        <p:nvSpPr>
          <p:cNvPr id="4" name="Заголовок 3">
            <a:extLst>
              <a:ext uri="{FF2B5EF4-FFF2-40B4-BE49-F238E27FC236}">
                <a16:creationId xmlns="" xmlns:a16="http://schemas.microsoft.com/office/drawing/2014/main" id="{2665B811-5CAF-4114-9811-706C7C3762FA}"/>
              </a:ext>
            </a:extLst>
          </p:cNvPr>
          <p:cNvSpPr>
            <a:spLocks noGrp="1"/>
          </p:cNvSpPr>
          <p:nvPr>
            <p:ph type="title" idx="2"/>
          </p:nvPr>
        </p:nvSpPr>
        <p:spPr>
          <a:xfrm>
            <a:off x="1364975" y="2934833"/>
            <a:ext cx="3460000" cy="1194803"/>
          </a:xfrm>
        </p:spPr>
        <p:txBody>
          <a:bodyPr/>
          <a:lstStyle/>
          <a:p>
            <a:r>
              <a:rPr lang="kk-KZ" sz="3200" dirty="0"/>
              <a:t>Саналы</a:t>
            </a:r>
            <a:br>
              <a:rPr lang="kk-KZ" sz="3200" dirty="0"/>
            </a:br>
            <a:r>
              <a:rPr lang="kk-KZ" sz="3200" dirty="0"/>
              <a:t>(предсознательное)</a:t>
            </a:r>
            <a:endParaRPr lang="ru-RU" sz="3200" dirty="0"/>
          </a:p>
        </p:txBody>
      </p:sp>
    </p:spTree>
    <p:extLst>
      <p:ext uri="{BB962C8B-B14F-4D97-AF65-F5344CB8AC3E}">
        <p14:creationId xmlns:p14="http://schemas.microsoft.com/office/powerpoint/2010/main" val="1912195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36"/>
          <p:cNvSpPr txBox="1">
            <a:spLocks noGrp="1"/>
          </p:cNvSpPr>
          <p:nvPr>
            <p:ph type="title" idx="2"/>
          </p:nvPr>
        </p:nvSpPr>
        <p:spPr>
          <a:xfrm>
            <a:off x="1408133" y="2318733"/>
            <a:ext cx="3460000" cy="2250800"/>
          </a:xfrm>
          <a:prstGeom prst="rect">
            <a:avLst/>
          </a:prstGeom>
        </p:spPr>
        <p:txBody>
          <a:bodyPr spcFirstLastPara="1" vert="horz" wrap="square" lIns="121900" tIns="121900" rIns="121900" bIns="121900" rtlCol="0" anchor="ctr" anchorCtr="0">
            <a:noAutofit/>
          </a:bodyPr>
          <a:lstStyle/>
          <a:p>
            <a:r>
              <a:rPr lang="kk-KZ" sz="3200" dirty="0"/>
              <a:t>Бейсана</a:t>
            </a:r>
            <a:endParaRPr sz="3200" dirty="0"/>
          </a:p>
        </p:txBody>
      </p:sp>
      <p:sp>
        <p:nvSpPr>
          <p:cNvPr id="5" name="Подзаголовок 4">
            <a:extLst>
              <a:ext uri="{FF2B5EF4-FFF2-40B4-BE49-F238E27FC236}">
                <a16:creationId xmlns="" xmlns:a16="http://schemas.microsoft.com/office/drawing/2014/main" id="{5557FB14-FE84-4A3E-84AB-F6B5047CE802}"/>
              </a:ext>
            </a:extLst>
          </p:cNvPr>
          <p:cNvSpPr>
            <a:spLocks noGrp="1"/>
          </p:cNvSpPr>
          <p:nvPr>
            <p:ph type="subTitle" idx="1"/>
          </p:nvPr>
        </p:nvSpPr>
        <p:spPr>
          <a:xfrm>
            <a:off x="5074283" y="1726292"/>
            <a:ext cx="6265356" cy="936400"/>
          </a:xfrm>
        </p:spPr>
        <p:txBody>
          <a:bodyPr/>
          <a:lstStyle/>
          <a:p>
            <a:pPr algn="l"/>
            <a:r>
              <a:rPr lang="ru-RU" sz="1867" dirty="0" err="1">
                <a:solidFill>
                  <a:schemeClr val="tx1">
                    <a:lumMod val="85000"/>
                    <a:lumOff val="15000"/>
                  </a:schemeClr>
                </a:solidFill>
              </a:rPr>
              <a:t>Адамның</a:t>
            </a:r>
            <a:r>
              <a:rPr lang="ru-RU" sz="1867" dirty="0">
                <a:solidFill>
                  <a:schemeClr val="tx1">
                    <a:lumMod val="85000"/>
                    <a:lumOff val="15000"/>
                  </a:schemeClr>
                </a:solidFill>
              </a:rPr>
              <a:t> </a:t>
            </a:r>
            <a:r>
              <a:rPr lang="ru-RU" sz="1867" dirty="0" err="1">
                <a:solidFill>
                  <a:schemeClr val="tx1">
                    <a:lumMod val="85000"/>
                    <a:lumOff val="15000"/>
                  </a:schemeClr>
                </a:solidFill>
              </a:rPr>
              <a:t>ақыл-ойының</a:t>
            </a:r>
            <a:r>
              <a:rPr lang="ru-RU" sz="1867" dirty="0">
                <a:solidFill>
                  <a:schemeClr val="tx1">
                    <a:lumMod val="85000"/>
                    <a:lumOff val="15000"/>
                  </a:schemeClr>
                </a:solidFill>
              </a:rPr>
              <a:t> </a:t>
            </a:r>
            <a:r>
              <a:rPr lang="ru-RU" sz="1867" dirty="0" err="1">
                <a:solidFill>
                  <a:schemeClr val="tx1">
                    <a:lumMod val="85000"/>
                    <a:lumOff val="15000"/>
                  </a:schemeClr>
                </a:solidFill>
              </a:rPr>
              <a:t>ең</a:t>
            </a:r>
            <a:r>
              <a:rPr lang="ru-RU" sz="1867" dirty="0">
                <a:solidFill>
                  <a:schemeClr val="tx1">
                    <a:lumMod val="85000"/>
                    <a:lumOff val="15000"/>
                  </a:schemeClr>
                </a:solidFill>
              </a:rPr>
              <a:t> </a:t>
            </a:r>
            <a:r>
              <a:rPr lang="ru-RU" sz="1867" dirty="0" err="1">
                <a:solidFill>
                  <a:schemeClr val="tx1">
                    <a:lumMod val="85000"/>
                    <a:lumOff val="15000"/>
                  </a:schemeClr>
                </a:solidFill>
              </a:rPr>
              <a:t>терең</a:t>
            </a:r>
            <a:r>
              <a:rPr lang="ru-RU" sz="1867" dirty="0">
                <a:solidFill>
                  <a:schemeClr val="tx1">
                    <a:lumMod val="85000"/>
                    <a:lumOff val="15000"/>
                  </a:schemeClr>
                </a:solidFill>
              </a:rPr>
              <a:t> </a:t>
            </a:r>
            <a:r>
              <a:rPr lang="ru-RU" sz="1867" dirty="0" err="1">
                <a:solidFill>
                  <a:schemeClr val="tx1">
                    <a:lumMod val="85000"/>
                    <a:lumOff val="15000"/>
                  </a:schemeClr>
                </a:solidFill>
              </a:rPr>
              <a:t>және</a:t>
            </a:r>
            <a:r>
              <a:rPr lang="ru-RU" sz="1867" dirty="0">
                <a:solidFill>
                  <a:schemeClr val="tx1">
                    <a:lumMod val="85000"/>
                    <a:lumOff val="15000"/>
                  </a:schemeClr>
                </a:solidFill>
              </a:rPr>
              <a:t> </a:t>
            </a:r>
            <a:r>
              <a:rPr lang="ru-RU" sz="1867" dirty="0" err="1">
                <a:solidFill>
                  <a:schemeClr val="tx1">
                    <a:lumMod val="85000"/>
                    <a:lumOff val="15000"/>
                  </a:schemeClr>
                </a:solidFill>
              </a:rPr>
              <a:t>маңызды</a:t>
            </a:r>
            <a:r>
              <a:rPr lang="ru-RU" sz="1867" dirty="0">
                <a:solidFill>
                  <a:schemeClr val="tx1">
                    <a:lumMod val="85000"/>
                    <a:lumOff val="15000"/>
                  </a:schemeClr>
                </a:solidFill>
              </a:rPr>
              <a:t> </a:t>
            </a:r>
            <a:r>
              <a:rPr lang="ru-RU" sz="1867" dirty="0" err="1">
                <a:solidFill>
                  <a:schemeClr val="tx1">
                    <a:lumMod val="85000"/>
                    <a:lumOff val="15000"/>
                  </a:schemeClr>
                </a:solidFill>
              </a:rPr>
              <a:t>саласы</a:t>
            </a:r>
            <a:r>
              <a:rPr lang="ru-RU" sz="1867" dirty="0">
                <a:solidFill>
                  <a:schemeClr val="tx1">
                    <a:lumMod val="85000"/>
                    <a:lumOff val="15000"/>
                  </a:schemeClr>
                </a:solidFill>
              </a:rPr>
              <a:t> </a:t>
            </a:r>
            <a:r>
              <a:rPr lang="ru-RU" sz="1867" dirty="0" err="1">
                <a:solidFill>
                  <a:schemeClr val="tx1">
                    <a:lumMod val="85000"/>
                    <a:lumOff val="15000"/>
                  </a:schemeClr>
                </a:solidFill>
              </a:rPr>
              <a:t>бейсана</a:t>
            </a:r>
            <a:r>
              <a:rPr lang="ru-RU" sz="1867" dirty="0">
                <a:solidFill>
                  <a:schemeClr val="tx1">
                    <a:lumMod val="85000"/>
                    <a:lumOff val="15000"/>
                  </a:schemeClr>
                </a:solidFill>
              </a:rPr>
              <a:t>. </a:t>
            </a:r>
            <a:r>
              <a:rPr lang="ru-RU" sz="1867" dirty="0" err="1">
                <a:solidFill>
                  <a:schemeClr val="tx1">
                    <a:lumMod val="85000"/>
                    <a:lumOff val="15000"/>
                  </a:schemeClr>
                </a:solidFill>
              </a:rPr>
              <a:t>Бейсана</a:t>
            </a:r>
            <a:r>
              <a:rPr lang="ru-RU" sz="1867" dirty="0">
                <a:solidFill>
                  <a:schemeClr val="tx1">
                    <a:lumMod val="85000"/>
                    <a:lumOff val="15000"/>
                  </a:schemeClr>
                </a:solidFill>
              </a:rPr>
              <a:t> </a:t>
            </a:r>
            <a:r>
              <a:rPr lang="ru-RU" sz="1867" dirty="0" err="1">
                <a:solidFill>
                  <a:schemeClr val="tx1">
                    <a:lumMod val="85000"/>
                    <a:lumOff val="15000"/>
                  </a:schemeClr>
                </a:solidFill>
              </a:rPr>
              <a:t>дегеніміз</a:t>
            </a:r>
            <a:r>
              <a:rPr lang="ru-RU" sz="1867" dirty="0">
                <a:solidFill>
                  <a:schemeClr val="tx1">
                    <a:lumMod val="85000"/>
                    <a:lumOff val="15000"/>
                  </a:schemeClr>
                </a:solidFill>
              </a:rPr>
              <a:t> </a:t>
            </a:r>
            <a:r>
              <a:rPr lang="ru-RU" sz="1867" dirty="0" err="1">
                <a:solidFill>
                  <a:schemeClr val="tx1">
                    <a:lumMod val="85000"/>
                    <a:lumOff val="15000"/>
                  </a:schemeClr>
                </a:solidFill>
              </a:rPr>
              <a:t>инстинкттік</a:t>
            </a:r>
            <a:r>
              <a:rPr lang="ru-RU" sz="1867" dirty="0">
                <a:solidFill>
                  <a:schemeClr val="tx1">
                    <a:lumMod val="85000"/>
                    <a:lumOff val="15000"/>
                  </a:schemeClr>
                </a:solidFill>
              </a:rPr>
              <a:t> </a:t>
            </a:r>
            <a:r>
              <a:rPr lang="ru-RU" sz="1867" dirty="0" err="1">
                <a:solidFill>
                  <a:schemeClr val="tx1">
                    <a:lumMod val="85000"/>
                    <a:lumOff val="15000"/>
                  </a:schemeClr>
                </a:solidFill>
              </a:rPr>
              <a:t>талпыныстардың</a:t>
            </a:r>
            <a:r>
              <a:rPr lang="ru-RU" sz="1867" dirty="0">
                <a:solidFill>
                  <a:schemeClr val="tx1">
                    <a:lumMod val="85000"/>
                    <a:lumOff val="15000"/>
                  </a:schemeClr>
                </a:solidFill>
              </a:rPr>
              <a:t> </a:t>
            </a:r>
            <a:r>
              <a:rPr lang="ru-RU" sz="1867" dirty="0" err="1">
                <a:solidFill>
                  <a:schemeClr val="tx1">
                    <a:lumMod val="85000"/>
                    <a:lumOff val="15000"/>
                  </a:schemeClr>
                </a:solidFill>
              </a:rPr>
              <a:t>жиынтығы,және</a:t>
            </a:r>
            <a:r>
              <a:rPr lang="ru-RU" sz="1867" dirty="0">
                <a:solidFill>
                  <a:schemeClr val="tx1">
                    <a:lumMod val="85000"/>
                    <a:lumOff val="15000"/>
                  </a:schemeClr>
                </a:solidFill>
              </a:rPr>
              <a:t> </a:t>
            </a:r>
            <a:r>
              <a:rPr lang="ru-RU" sz="1867" dirty="0" err="1">
                <a:solidFill>
                  <a:schemeClr val="tx1">
                    <a:lumMod val="85000"/>
                    <a:lumOff val="15000"/>
                  </a:schemeClr>
                </a:solidFill>
              </a:rPr>
              <a:t>сезімге</a:t>
            </a:r>
            <a:r>
              <a:rPr lang="ru-RU" sz="1867" dirty="0">
                <a:solidFill>
                  <a:schemeClr val="tx1">
                    <a:lumMod val="85000"/>
                    <a:lumOff val="15000"/>
                  </a:schemeClr>
                </a:solidFill>
              </a:rPr>
              <a:t> </a:t>
            </a:r>
            <a:r>
              <a:rPr lang="ru-RU" sz="1867" dirty="0" err="1">
                <a:solidFill>
                  <a:schemeClr val="tx1">
                    <a:lumMod val="85000"/>
                    <a:lumOff val="15000"/>
                  </a:schemeClr>
                </a:solidFill>
              </a:rPr>
              <a:t>қауіп</a:t>
            </a:r>
            <a:r>
              <a:rPr lang="ru-RU" sz="1867" dirty="0">
                <a:solidFill>
                  <a:schemeClr val="tx1">
                    <a:lumMod val="85000"/>
                    <a:lumOff val="15000"/>
                  </a:schemeClr>
                </a:solidFill>
              </a:rPr>
              <a:t> </a:t>
            </a:r>
            <a:r>
              <a:rPr lang="ru-RU" sz="1867" dirty="0" err="1">
                <a:solidFill>
                  <a:schemeClr val="tx1">
                    <a:lumMod val="85000"/>
                    <a:lumOff val="15000"/>
                  </a:schemeClr>
                </a:solidFill>
              </a:rPr>
              <a:t>төндіретін</a:t>
            </a:r>
            <a:r>
              <a:rPr lang="ru-RU" sz="1867" dirty="0">
                <a:solidFill>
                  <a:schemeClr val="tx1">
                    <a:lumMod val="85000"/>
                    <a:lumOff val="15000"/>
                  </a:schemeClr>
                </a:solidFill>
              </a:rPr>
              <a:t> </a:t>
            </a:r>
            <a:r>
              <a:rPr lang="ru-RU" sz="1867" dirty="0" err="1">
                <a:solidFill>
                  <a:schemeClr val="tx1">
                    <a:lumMod val="85000"/>
                    <a:lumOff val="15000"/>
                  </a:schemeClr>
                </a:solidFill>
              </a:rPr>
              <a:t>эмоциялар</a:t>
            </a:r>
            <a:r>
              <a:rPr lang="ru-RU" sz="1867" dirty="0">
                <a:solidFill>
                  <a:schemeClr val="tx1">
                    <a:lumMod val="85000"/>
                    <a:lumOff val="15000"/>
                  </a:schemeClr>
                </a:solidFill>
              </a:rPr>
              <a:t> мен </a:t>
            </a:r>
            <a:r>
              <a:rPr lang="ru-RU" sz="1867" dirty="0" err="1">
                <a:solidFill>
                  <a:schemeClr val="tx1">
                    <a:lumMod val="85000"/>
                    <a:lumOff val="15000"/>
                  </a:schemeClr>
                </a:solidFill>
              </a:rPr>
              <a:t>естеліктер</a:t>
            </a:r>
            <a:r>
              <a:rPr lang="ru-RU" sz="1867" dirty="0">
                <a:solidFill>
                  <a:schemeClr val="tx1">
                    <a:lumMod val="85000"/>
                    <a:lumOff val="15000"/>
                  </a:schemeClr>
                </a:solidFill>
              </a:rPr>
              <a:t>. </a:t>
            </a:r>
            <a:r>
              <a:rPr lang="ru-RU" sz="1867" dirty="0" err="1">
                <a:solidFill>
                  <a:schemeClr val="tx1">
                    <a:lumMod val="85000"/>
                    <a:lumOff val="15000"/>
                  </a:schemeClr>
                </a:solidFill>
              </a:rPr>
              <a:t>Атап</a:t>
            </a:r>
            <a:r>
              <a:rPr lang="ru-RU" sz="1867" dirty="0">
                <a:solidFill>
                  <a:schemeClr val="tx1">
                    <a:lumMod val="85000"/>
                    <a:lumOff val="15000"/>
                  </a:schemeClr>
                </a:solidFill>
              </a:rPr>
              <a:t> </a:t>
            </a:r>
            <a:r>
              <a:rPr lang="ru-RU" sz="1867" dirty="0" err="1">
                <a:solidFill>
                  <a:schemeClr val="tx1">
                    <a:lumMod val="85000"/>
                    <a:lumOff val="15000"/>
                  </a:schemeClr>
                </a:solidFill>
              </a:rPr>
              <a:t>айтқанда</a:t>
            </a:r>
            <a:r>
              <a:rPr lang="ru-RU" sz="1867" dirty="0">
                <a:solidFill>
                  <a:schemeClr val="tx1">
                    <a:lumMod val="85000"/>
                    <a:lumOff val="15000"/>
                  </a:schemeClr>
                </a:solidFill>
              </a:rPr>
              <a:t>, </a:t>
            </a:r>
            <a:r>
              <a:rPr lang="ru-RU" sz="1867" dirty="0" err="1">
                <a:solidFill>
                  <a:schemeClr val="tx1">
                    <a:lumMod val="85000"/>
                    <a:lumOff val="15000"/>
                  </a:schemeClr>
                </a:solidFill>
              </a:rPr>
              <a:t>ол</a:t>
            </a:r>
            <a:r>
              <a:rPr lang="ru-RU" sz="1867" dirty="0">
                <a:solidFill>
                  <a:schemeClr val="tx1">
                    <a:lumMod val="85000"/>
                    <a:lumOff val="15000"/>
                  </a:schemeClr>
                </a:solidFill>
              </a:rPr>
              <a:t> </a:t>
            </a:r>
            <a:r>
              <a:rPr lang="ru-RU" sz="1867" dirty="0" err="1">
                <a:solidFill>
                  <a:schemeClr val="tx1">
                    <a:lumMod val="85000"/>
                    <a:lumOff val="15000"/>
                  </a:schemeClr>
                </a:solidFill>
              </a:rPr>
              <a:t>санасыз</a:t>
            </a:r>
            <a:r>
              <a:rPr lang="ru-RU" sz="1867" dirty="0">
                <a:solidFill>
                  <a:schemeClr val="tx1">
                    <a:lumMod val="85000"/>
                    <a:lumOff val="15000"/>
                  </a:schemeClr>
                </a:solidFill>
              </a:rPr>
              <a:t> </a:t>
            </a:r>
            <a:r>
              <a:rPr lang="ru-RU" sz="1867" dirty="0" err="1">
                <a:solidFill>
                  <a:schemeClr val="tx1">
                    <a:lumMod val="85000"/>
                    <a:lumOff val="15000"/>
                  </a:schemeClr>
                </a:solidFill>
              </a:rPr>
              <a:t>нәрсені</a:t>
            </a:r>
            <a:r>
              <a:rPr lang="ru-RU" sz="1867" dirty="0">
                <a:solidFill>
                  <a:schemeClr val="tx1">
                    <a:lumMod val="85000"/>
                    <a:lumOff val="15000"/>
                  </a:schemeClr>
                </a:solidFill>
              </a:rPr>
              <a:t> </a:t>
            </a:r>
            <a:r>
              <a:rPr lang="ru-RU" sz="1867" dirty="0" err="1">
                <a:solidFill>
                  <a:schemeClr val="tx1">
                    <a:lumMod val="85000"/>
                    <a:lumOff val="15000"/>
                  </a:schemeClr>
                </a:solidFill>
              </a:rPr>
              <a:t>гипотетикалық</a:t>
            </a:r>
            <a:r>
              <a:rPr lang="ru-RU" sz="1867" dirty="0">
                <a:solidFill>
                  <a:schemeClr val="tx1">
                    <a:lumMod val="85000"/>
                    <a:lumOff val="15000"/>
                  </a:schemeClr>
                </a:solidFill>
              </a:rPr>
              <a:t> абстракция </a:t>
            </a:r>
            <a:r>
              <a:rPr lang="ru-RU" sz="1867" dirty="0" err="1">
                <a:solidFill>
                  <a:schemeClr val="tx1">
                    <a:lumMod val="85000"/>
                    <a:lumOff val="15000"/>
                  </a:schemeClr>
                </a:solidFill>
              </a:rPr>
              <a:t>ретінде</a:t>
            </a:r>
            <a:r>
              <a:rPr lang="ru-RU" sz="1867" dirty="0">
                <a:solidFill>
                  <a:schemeClr val="tx1">
                    <a:lumMod val="85000"/>
                    <a:lumOff val="15000"/>
                  </a:schemeClr>
                </a:solidFill>
              </a:rPr>
              <a:t> </a:t>
            </a:r>
            <a:r>
              <a:rPr lang="ru-RU" sz="1867" dirty="0" err="1">
                <a:solidFill>
                  <a:schemeClr val="tx1">
                    <a:lumMod val="85000"/>
                    <a:lumOff val="15000"/>
                  </a:schemeClr>
                </a:solidFill>
              </a:rPr>
              <a:t>емес</a:t>
            </a:r>
            <a:r>
              <a:rPr lang="ru-RU" sz="1867" dirty="0">
                <a:solidFill>
                  <a:schemeClr val="tx1">
                    <a:lumMod val="85000"/>
                    <a:lumOff val="15000"/>
                  </a:schemeClr>
                </a:solidFill>
              </a:rPr>
              <a:t>, </a:t>
            </a:r>
            <a:r>
              <a:rPr lang="ru-RU" sz="1867" dirty="0" err="1">
                <a:solidFill>
                  <a:schemeClr val="tx1">
                    <a:lumMod val="85000"/>
                    <a:lumOff val="15000"/>
                  </a:schemeClr>
                </a:solidFill>
              </a:rPr>
              <a:t>көбінесе</a:t>
            </a:r>
            <a:r>
              <a:rPr lang="ru-RU" sz="1867" dirty="0">
                <a:solidFill>
                  <a:schemeClr val="tx1">
                    <a:lumMod val="85000"/>
                    <a:lumOff val="15000"/>
                  </a:schemeClr>
                </a:solidFill>
              </a:rPr>
              <a:t>, </a:t>
            </a:r>
            <a:r>
              <a:rPr lang="ru-RU" sz="1867" dirty="0" err="1">
                <a:solidFill>
                  <a:schemeClr val="tx1">
                    <a:lumMod val="85000"/>
                    <a:lumOff val="15000"/>
                  </a:schemeClr>
                </a:solidFill>
              </a:rPr>
              <a:t>көрсетіп</a:t>
            </a:r>
            <a:r>
              <a:rPr lang="ru-RU" sz="1867" dirty="0">
                <a:solidFill>
                  <a:schemeClr val="tx1">
                    <a:lumMod val="85000"/>
                    <a:lumOff val="15000"/>
                  </a:schemeClr>
                </a:solidFill>
              </a:rPr>
              <a:t>, </a:t>
            </a:r>
            <a:r>
              <a:rPr lang="ru-RU" sz="1867" dirty="0" err="1">
                <a:solidFill>
                  <a:schemeClr val="tx1">
                    <a:lumMod val="85000"/>
                    <a:lumOff val="15000"/>
                  </a:schemeClr>
                </a:solidFill>
              </a:rPr>
              <a:t>тексеруге</a:t>
            </a:r>
            <a:r>
              <a:rPr lang="ru-RU" sz="1867" dirty="0">
                <a:solidFill>
                  <a:schemeClr val="tx1">
                    <a:lumMod val="85000"/>
                    <a:lumOff val="15000"/>
                  </a:schemeClr>
                </a:solidFill>
              </a:rPr>
              <a:t> </a:t>
            </a:r>
            <a:r>
              <a:rPr lang="ru-RU" sz="1867" dirty="0" err="1">
                <a:solidFill>
                  <a:schemeClr val="tx1">
                    <a:lumMod val="85000"/>
                    <a:lumOff val="15000"/>
                  </a:schemeClr>
                </a:solidFill>
              </a:rPr>
              <a:t>болатын</a:t>
            </a:r>
            <a:r>
              <a:rPr lang="ru-RU" sz="1867" dirty="0">
                <a:solidFill>
                  <a:schemeClr val="tx1">
                    <a:lumMod val="85000"/>
                    <a:lumOff val="15000"/>
                  </a:schemeClr>
                </a:solidFill>
              </a:rPr>
              <a:t> </a:t>
            </a:r>
            <a:r>
              <a:rPr lang="ru-RU" sz="1867" dirty="0" err="1">
                <a:solidFill>
                  <a:schemeClr val="tx1">
                    <a:lumMod val="85000"/>
                    <a:lumOff val="15000"/>
                  </a:schemeClr>
                </a:solidFill>
              </a:rPr>
              <a:t>шындық</a:t>
            </a:r>
            <a:r>
              <a:rPr lang="ru-RU" sz="1867" dirty="0">
                <a:solidFill>
                  <a:schemeClr val="tx1">
                    <a:lumMod val="85000"/>
                    <a:lumOff val="15000"/>
                  </a:schemeClr>
                </a:solidFill>
              </a:rPr>
              <a:t> </a:t>
            </a:r>
            <a:r>
              <a:rPr lang="ru-RU" sz="1867" dirty="0" err="1">
                <a:solidFill>
                  <a:schemeClr val="tx1">
                    <a:lumMod val="85000"/>
                    <a:lumOff val="15000"/>
                  </a:schemeClr>
                </a:solidFill>
              </a:rPr>
              <a:t>ретінде</a:t>
            </a:r>
            <a:r>
              <a:rPr lang="ru-RU" sz="1867" dirty="0">
                <a:solidFill>
                  <a:schemeClr val="tx1">
                    <a:lumMod val="85000"/>
                    <a:lumOff val="15000"/>
                  </a:schemeClr>
                </a:solidFill>
              </a:rPr>
              <a:t> </a:t>
            </a:r>
            <a:r>
              <a:rPr lang="ru-RU" sz="1867" dirty="0" err="1">
                <a:solidFill>
                  <a:schemeClr val="tx1">
                    <a:lumMod val="85000"/>
                    <a:lumOff val="15000"/>
                  </a:schemeClr>
                </a:solidFill>
              </a:rPr>
              <a:t>қарау</a:t>
            </a:r>
            <a:r>
              <a:rPr lang="ru-RU" sz="1867" dirty="0">
                <a:solidFill>
                  <a:schemeClr val="tx1">
                    <a:lumMod val="85000"/>
                    <a:lumOff val="15000"/>
                  </a:schemeClr>
                </a:solidFill>
              </a:rPr>
              <a:t> </a:t>
            </a:r>
            <a:r>
              <a:rPr lang="ru-RU" sz="1867" dirty="0" err="1">
                <a:solidFill>
                  <a:schemeClr val="tx1">
                    <a:lumMod val="85000"/>
                    <a:lumOff val="15000"/>
                  </a:schemeClr>
                </a:solidFill>
              </a:rPr>
              <a:t>керектігін</a:t>
            </a:r>
            <a:r>
              <a:rPr lang="ru-RU" sz="1867" dirty="0">
                <a:solidFill>
                  <a:schemeClr val="tx1">
                    <a:lumMod val="85000"/>
                    <a:lumOff val="15000"/>
                  </a:schemeClr>
                </a:solidFill>
              </a:rPr>
              <a:t> баса </a:t>
            </a:r>
            <a:r>
              <a:rPr lang="ru-RU" sz="1867" dirty="0" err="1">
                <a:solidFill>
                  <a:schemeClr val="tx1">
                    <a:lumMod val="85000"/>
                    <a:lumOff val="15000"/>
                  </a:schemeClr>
                </a:solidFill>
              </a:rPr>
              <a:t>айтты</a:t>
            </a:r>
            <a:r>
              <a:rPr lang="ru-RU" sz="1867" dirty="0">
                <a:solidFill>
                  <a:schemeClr val="tx1">
                    <a:lumMod val="85000"/>
                    <a:lumOff val="15000"/>
                  </a:schemeClr>
                </a:solidFill>
              </a:rPr>
              <a:t>. Фрейд </a:t>
            </a:r>
            <a:r>
              <a:rPr lang="ru-RU" sz="1867" dirty="0" err="1">
                <a:solidFill>
                  <a:schemeClr val="tx1">
                    <a:lumMod val="85000"/>
                    <a:lumOff val="15000"/>
                  </a:schemeClr>
                </a:solidFill>
              </a:rPr>
              <a:t>адамның</a:t>
            </a:r>
            <a:r>
              <a:rPr lang="ru-RU" sz="1867" dirty="0">
                <a:solidFill>
                  <a:schemeClr val="tx1">
                    <a:lumMod val="85000"/>
                    <a:lumOff val="15000"/>
                  </a:schemeClr>
                </a:solidFill>
              </a:rPr>
              <a:t> </a:t>
            </a:r>
            <a:r>
              <a:rPr lang="ru-RU" sz="1867" dirty="0" err="1">
                <a:solidFill>
                  <a:schemeClr val="tx1">
                    <a:lumMod val="85000"/>
                    <a:lumOff val="15000"/>
                  </a:schemeClr>
                </a:solidFill>
              </a:rPr>
              <a:t>мінез-құлқының</a:t>
            </a:r>
            <a:r>
              <a:rPr lang="ru-RU" sz="1867" dirty="0">
                <a:solidFill>
                  <a:schemeClr val="tx1">
                    <a:lumMod val="85000"/>
                    <a:lumOff val="15000"/>
                  </a:schemeClr>
                </a:solidFill>
              </a:rPr>
              <a:t> </a:t>
            </a:r>
            <a:r>
              <a:rPr lang="ru-RU" sz="1867" dirty="0" err="1">
                <a:solidFill>
                  <a:schemeClr val="tx1">
                    <a:lumMod val="85000"/>
                    <a:lumOff val="15000"/>
                  </a:schemeClr>
                </a:solidFill>
              </a:rPr>
              <a:t>шынайы</a:t>
            </a:r>
            <a:r>
              <a:rPr lang="ru-RU" sz="1867" dirty="0">
                <a:solidFill>
                  <a:schemeClr val="tx1">
                    <a:lumMod val="85000"/>
                    <a:lumOff val="15000"/>
                  </a:schemeClr>
                </a:solidFill>
              </a:rPr>
              <a:t> </a:t>
            </a:r>
            <a:r>
              <a:rPr lang="ru-RU" sz="1867" dirty="0" err="1">
                <a:solidFill>
                  <a:schemeClr val="tx1">
                    <a:lumMod val="85000"/>
                    <a:lumOff val="15000"/>
                  </a:schemeClr>
                </a:solidFill>
              </a:rPr>
              <a:t>мәнді</a:t>
            </a:r>
            <a:r>
              <a:rPr lang="ru-RU" sz="1867" dirty="0">
                <a:solidFill>
                  <a:schemeClr val="tx1">
                    <a:lumMod val="85000"/>
                    <a:lumOff val="15000"/>
                  </a:schemeClr>
                </a:solidFill>
              </a:rPr>
              <a:t> </a:t>
            </a:r>
            <a:r>
              <a:rPr lang="ru-RU" sz="1867" dirty="0" err="1">
                <a:solidFill>
                  <a:schemeClr val="tx1">
                    <a:lumMod val="85000"/>
                    <a:lumOff val="15000"/>
                  </a:schemeClr>
                </a:solidFill>
              </a:rPr>
              <a:t>аспектілері</a:t>
            </a:r>
            <a:r>
              <a:rPr lang="ru-RU" sz="1867" dirty="0">
                <a:solidFill>
                  <a:schemeClr val="tx1">
                    <a:lumMod val="85000"/>
                    <a:lumOff val="15000"/>
                  </a:schemeClr>
                </a:solidFill>
              </a:rPr>
              <a:t> сана-</a:t>
            </a:r>
            <a:r>
              <a:rPr lang="ru-RU" sz="1867" dirty="0" err="1">
                <a:solidFill>
                  <a:schemeClr val="tx1">
                    <a:lumMod val="85000"/>
                    <a:lumOff val="15000"/>
                  </a:schemeClr>
                </a:solidFill>
              </a:rPr>
              <a:t>сезім</a:t>
            </a:r>
            <a:r>
              <a:rPr lang="ru-RU" sz="1867" dirty="0">
                <a:solidFill>
                  <a:schemeClr val="tx1">
                    <a:lumMod val="85000"/>
                    <a:lumOff val="15000"/>
                  </a:schemeClr>
                </a:solidFill>
              </a:rPr>
              <a:t> </a:t>
            </a:r>
            <a:r>
              <a:rPr lang="ru-RU" sz="1867" dirty="0" err="1">
                <a:solidFill>
                  <a:schemeClr val="tx1">
                    <a:lumMod val="85000"/>
                    <a:lumOff val="15000"/>
                  </a:schemeClr>
                </a:solidFill>
              </a:rPr>
              <a:t>аясынан</a:t>
            </a:r>
            <a:r>
              <a:rPr lang="ru-RU" sz="1867" dirty="0">
                <a:solidFill>
                  <a:schemeClr val="tx1">
                    <a:lumMod val="85000"/>
                    <a:lumOff val="15000"/>
                  </a:schemeClr>
                </a:solidFill>
              </a:rPr>
              <a:t> </a:t>
            </a:r>
            <a:r>
              <a:rPr lang="ru-RU" sz="1867" dirty="0" err="1">
                <a:solidFill>
                  <a:schemeClr val="tx1">
                    <a:lumMod val="85000"/>
                    <a:lumOff val="15000"/>
                  </a:schemeClr>
                </a:solidFill>
              </a:rPr>
              <a:t>мүлдем</a:t>
            </a:r>
            <a:r>
              <a:rPr lang="ru-RU" sz="1867" dirty="0">
                <a:solidFill>
                  <a:schemeClr val="tx1">
                    <a:lumMod val="85000"/>
                    <a:lumOff val="15000"/>
                  </a:schemeClr>
                </a:solidFill>
              </a:rPr>
              <a:t> </a:t>
            </a:r>
            <a:r>
              <a:rPr lang="ru-RU" sz="1867" dirty="0" err="1">
                <a:solidFill>
                  <a:schemeClr val="tx1">
                    <a:lumMod val="85000"/>
                    <a:lumOff val="15000"/>
                  </a:schemeClr>
                </a:solidFill>
              </a:rPr>
              <a:t>тыс</a:t>
            </a:r>
            <a:r>
              <a:rPr lang="ru-RU" sz="1867" dirty="0">
                <a:solidFill>
                  <a:schemeClr val="tx1">
                    <a:lumMod val="85000"/>
                    <a:lumOff val="15000"/>
                  </a:schemeClr>
                </a:solidFill>
              </a:rPr>
              <a:t> </a:t>
            </a:r>
            <a:r>
              <a:rPr lang="ru-RU" sz="1867" dirty="0" err="1">
                <a:solidFill>
                  <a:schemeClr val="tx1">
                    <a:lumMod val="85000"/>
                    <a:lumOff val="15000"/>
                  </a:schemeClr>
                </a:solidFill>
              </a:rPr>
              <a:t>импульстеден</a:t>
            </a:r>
            <a:r>
              <a:rPr lang="ru-RU" sz="1867" dirty="0">
                <a:solidFill>
                  <a:schemeClr val="tx1">
                    <a:lumMod val="85000"/>
                    <a:lumOff val="15000"/>
                  </a:schemeClr>
                </a:solidFill>
              </a:rPr>
              <a:t> </a:t>
            </a:r>
            <a:r>
              <a:rPr lang="ru-RU" sz="1867" dirty="0" err="1">
                <a:solidFill>
                  <a:schemeClr val="tx1">
                    <a:lumMod val="85000"/>
                    <a:lumOff val="15000"/>
                  </a:schemeClr>
                </a:solidFill>
              </a:rPr>
              <a:t>және</a:t>
            </a:r>
            <a:r>
              <a:rPr lang="ru-RU" sz="1867" dirty="0">
                <a:solidFill>
                  <a:schemeClr val="tx1">
                    <a:lumMod val="85000"/>
                    <a:lumOff val="15000"/>
                  </a:schemeClr>
                </a:solidFill>
              </a:rPr>
              <a:t> </a:t>
            </a:r>
            <a:r>
              <a:rPr lang="ru-RU" sz="1867" dirty="0" err="1">
                <a:solidFill>
                  <a:schemeClr val="tx1">
                    <a:lumMod val="85000"/>
                    <a:lumOff val="15000"/>
                  </a:schemeClr>
                </a:solidFill>
              </a:rPr>
              <a:t>ынталардан</a:t>
            </a:r>
            <a:r>
              <a:rPr lang="ru-RU" sz="1867" dirty="0">
                <a:solidFill>
                  <a:schemeClr val="tx1">
                    <a:lumMod val="85000"/>
                    <a:lumOff val="15000"/>
                  </a:schemeClr>
                </a:solidFill>
              </a:rPr>
              <a:t> </a:t>
            </a:r>
            <a:r>
              <a:rPr lang="ru-RU" sz="1867" dirty="0" err="1">
                <a:solidFill>
                  <a:schemeClr val="tx1">
                    <a:lumMod val="85000"/>
                    <a:lumOff val="15000"/>
                  </a:schemeClr>
                </a:solidFill>
              </a:rPr>
              <a:t>түратындығына</a:t>
            </a:r>
            <a:r>
              <a:rPr lang="ru-RU" sz="1867" dirty="0">
                <a:solidFill>
                  <a:schemeClr val="tx1">
                    <a:lumMod val="85000"/>
                    <a:lumOff val="15000"/>
                  </a:schemeClr>
                </a:solidFill>
              </a:rPr>
              <a:t> </a:t>
            </a:r>
            <a:r>
              <a:rPr lang="ru-RU" sz="1867" dirty="0" err="1">
                <a:solidFill>
                  <a:schemeClr val="tx1">
                    <a:lumMod val="85000"/>
                    <a:lumOff val="15000"/>
                  </a:schemeClr>
                </a:solidFill>
              </a:rPr>
              <a:t>нық</a:t>
            </a:r>
            <a:r>
              <a:rPr lang="ru-RU" sz="1867" dirty="0">
                <a:solidFill>
                  <a:schemeClr val="tx1">
                    <a:lumMod val="85000"/>
                    <a:lumOff val="15000"/>
                  </a:schemeClr>
                </a:solidFill>
              </a:rPr>
              <a:t> </a:t>
            </a:r>
            <a:r>
              <a:rPr lang="ru-RU" sz="1867" dirty="0" err="1">
                <a:solidFill>
                  <a:schemeClr val="tx1">
                    <a:lumMod val="85000"/>
                    <a:lumOff val="15000"/>
                  </a:schemeClr>
                </a:solidFill>
              </a:rPr>
              <a:t>сенді</a:t>
            </a:r>
            <a:r>
              <a:rPr lang="ru-RU" sz="1867" dirty="0">
                <a:solidFill>
                  <a:schemeClr val="tx1">
                    <a:lumMod val="85000"/>
                    <a:lumOff val="15000"/>
                  </a:schemeClr>
                </a:solidFill>
              </a:rPr>
              <a:t>. </a:t>
            </a:r>
          </a:p>
        </p:txBody>
      </p:sp>
    </p:spTree>
    <p:extLst>
      <p:ext uri="{BB962C8B-B14F-4D97-AF65-F5344CB8AC3E}">
        <p14:creationId xmlns:p14="http://schemas.microsoft.com/office/powerpoint/2010/main" val="3472128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43"/>
          <p:cNvSpPr txBox="1">
            <a:spLocks noGrp="1"/>
          </p:cNvSpPr>
          <p:nvPr>
            <p:ph type="title"/>
          </p:nvPr>
        </p:nvSpPr>
        <p:spPr>
          <a:xfrm>
            <a:off x="1458833" y="374767"/>
            <a:ext cx="10317600" cy="763600"/>
          </a:xfrm>
          <a:prstGeom prst="rect">
            <a:avLst/>
          </a:prstGeom>
        </p:spPr>
        <p:txBody>
          <a:bodyPr spcFirstLastPara="1" vert="horz" wrap="square" lIns="121900" tIns="121900" rIns="121900" bIns="121900" rtlCol="0" anchor="t" anchorCtr="0">
            <a:noAutofit/>
          </a:bodyPr>
          <a:lstStyle/>
          <a:p>
            <a:r>
              <a:rPr lang="ru-RU" dirty="0"/>
              <a:t>Жеке </a:t>
            </a:r>
            <a:r>
              <a:rPr lang="ru-RU" dirty="0" err="1"/>
              <a:t>тұлғаның</a:t>
            </a:r>
            <a:r>
              <a:rPr lang="ru-RU" dirty="0"/>
              <a:t> </a:t>
            </a:r>
            <a:r>
              <a:rPr lang="ru-RU" dirty="0" err="1"/>
              <a:t>құрылымы</a:t>
            </a:r>
            <a:endParaRPr dirty="0"/>
          </a:p>
        </p:txBody>
      </p:sp>
      <p:grpSp>
        <p:nvGrpSpPr>
          <p:cNvPr id="446" name="Google Shape;446;p43"/>
          <p:cNvGrpSpPr/>
          <p:nvPr/>
        </p:nvGrpSpPr>
        <p:grpSpPr>
          <a:xfrm>
            <a:off x="1017460" y="1253309"/>
            <a:ext cx="10049571" cy="1393784"/>
            <a:chOff x="-280099" y="1920776"/>
            <a:chExt cx="7537178" cy="1045338"/>
          </a:xfrm>
        </p:grpSpPr>
        <p:cxnSp>
          <p:nvCxnSpPr>
            <p:cNvPr id="447" name="Google Shape;447;p43"/>
            <p:cNvCxnSpPr>
              <a:cxnSpLocks/>
              <a:endCxn id="448" idx="2"/>
            </p:cNvCxnSpPr>
            <p:nvPr/>
          </p:nvCxnSpPr>
          <p:spPr>
            <a:xfrm>
              <a:off x="4007179" y="2397589"/>
              <a:ext cx="2412710" cy="9840"/>
            </a:xfrm>
            <a:prstGeom prst="straightConnector1">
              <a:avLst/>
            </a:prstGeom>
            <a:noFill/>
            <a:ln w="9525" cap="flat" cmpd="sng">
              <a:solidFill>
                <a:schemeClr val="accent1"/>
              </a:solidFill>
              <a:prstDash val="solid"/>
              <a:round/>
              <a:headEnd type="none" w="med" len="med"/>
              <a:tailEnd type="none" w="med" len="med"/>
            </a:ln>
          </p:spPr>
        </p:cxnSp>
        <p:cxnSp>
          <p:nvCxnSpPr>
            <p:cNvPr id="451" name="Google Shape;451;p43"/>
            <p:cNvCxnSpPr>
              <a:stCxn id="452" idx="6"/>
              <a:endCxn id="453" idx="2"/>
            </p:cNvCxnSpPr>
            <p:nvPr/>
          </p:nvCxnSpPr>
          <p:spPr>
            <a:xfrm>
              <a:off x="693400" y="2465864"/>
              <a:ext cx="2454055" cy="12900"/>
            </a:xfrm>
            <a:prstGeom prst="straightConnector1">
              <a:avLst/>
            </a:prstGeom>
            <a:noFill/>
            <a:ln w="9525" cap="flat" cmpd="sng">
              <a:solidFill>
                <a:schemeClr val="accent1"/>
              </a:solidFill>
              <a:prstDash val="solid"/>
              <a:round/>
              <a:headEnd type="none" w="med" len="med"/>
              <a:tailEnd type="none" w="med" len="med"/>
            </a:ln>
          </p:spPr>
        </p:cxnSp>
        <p:sp>
          <p:nvSpPr>
            <p:cNvPr id="453" name="Google Shape;453;p43"/>
            <p:cNvSpPr/>
            <p:nvPr/>
          </p:nvSpPr>
          <p:spPr>
            <a:xfrm>
              <a:off x="3147455" y="1991414"/>
              <a:ext cx="974700" cy="974700"/>
            </a:xfrm>
            <a:prstGeom prst="ellipse">
              <a:avLst/>
            </a:prstGeom>
            <a:solidFill>
              <a:schemeClr val="accent2"/>
            </a:solidFill>
            <a:ln>
              <a:noFill/>
            </a:ln>
          </p:spPr>
          <p:txBody>
            <a:bodyPr spcFirstLastPara="1" wrap="square" lIns="121900" tIns="121900" rIns="121900" bIns="121900" anchor="ctr" anchorCtr="0">
              <a:noAutofit/>
            </a:bodyPr>
            <a:lstStyle/>
            <a:p>
              <a:endParaRPr sz="2400" dirty="0"/>
            </a:p>
          </p:txBody>
        </p:sp>
        <p:sp>
          <p:nvSpPr>
            <p:cNvPr id="454" name="Google Shape;454;p43"/>
            <p:cNvSpPr/>
            <p:nvPr/>
          </p:nvSpPr>
          <p:spPr>
            <a:xfrm>
              <a:off x="3281179" y="2115764"/>
              <a:ext cx="726000" cy="726000"/>
            </a:xfrm>
            <a:prstGeom prst="ellipse">
              <a:avLst/>
            </a:prstGeom>
            <a:solidFill>
              <a:srgbClr val="FFFFFF"/>
            </a:solidFill>
            <a:ln>
              <a:noFill/>
            </a:ln>
          </p:spPr>
          <p:txBody>
            <a:bodyPr spcFirstLastPara="1" wrap="square" lIns="121900" tIns="121900" rIns="121900" bIns="121900" anchor="ctr" anchorCtr="0">
              <a:noAutofit/>
            </a:bodyPr>
            <a:lstStyle/>
            <a:p>
              <a:endParaRPr sz="2400"/>
            </a:p>
          </p:txBody>
        </p:sp>
        <p:grpSp>
          <p:nvGrpSpPr>
            <p:cNvPr id="455" name="Google Shape;455;p43"/>
            <p:cNvGrpSpPr/>
            <p:nvPr/>
          </p:nvGrpSpPr>
          <p:grpSpPr>
            <a:xfrm>
              <a:off x="6283773" y="1920776"/>
              <a:ext cx="973306" cy="973306"/>
              <a:chOff x="4703027" y="2423616"/>
              <a:chExt cx="225600" cy="225600"/>
            </a:xfrm>
          </p:grpSpPr>
          <p:sp>
            <p:nvSpPr>
              <p:cNvPr id="456" name="Google Shape;456;p43"/>
              <p:cNvSpPr/>
              <p:nvPr/>
            </p:nvSpPr>
            <p:spPr>
              <a:xfrm>
                <a:off x="4703027" y="2423616"/>
                <a:ext cx="225600" cy="225600"/>
              </a:xfrm>
              <a:prstGeom prst="ellipse">
                <a:avLst/>
              </a:prstGeom>
              <a:solidFill>
                <a:schemeClr val="accent1"/>
              </a:solidFill>
              <a:ln w="9525" cap="flat" cmpd="sng">
                <a:solidFill>
                  <a:srgbClr val="BAC8D3"/>
                </a:solidFill>
                <a:prstDash val="solid"/>
                <a:round/>
                <a:headEnd type="none" w="sm" len="sm"/>
                <a:tailEnd type="none" w="sm" len="sm"/>
              </a:ln>
            </p:spPr>
            <p:txBody>
              <a:bodyPr spcFirstLastPara="1" wrap="square" lIns="121900" tIns="121900" rIns="121900" bIns="121900" anchor="ctr" anchorCtr="0">
                <a:noAutofit/>
              </a:bodyPr>
              <a:lstStyle/>
              <a:p>
                <a:endParaRPr sz="2400" dirty="0"/>
              </a:p>
            </p:txBody>
          </p:sp>
          <p:sp>
            <p:nvSpPr>
              <p:cNvPr id="448" name="Google Shape;448;p43"/>
              <p:cNvSpPr/>
              <p:nvPr/>
            </p:nvSpPr>
            <p:spPr>
              <a:xfrm>
                <a:off x="4734577" y="2452416"/>
                <a:ext cx="168000" cy="168000"/>
              </a:xfrm>
              <a:prstGeom prst="ellipse">
                <a:avLst/>
              </a:pr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459" name="Google Shape;459;p43"/>
            <p:cNvGrpSpPr/>
            <p:nvPr/>
          </p:nvGrpSpPr>
          <p:grpSpPr>
            <a:xfrm>
              <a:off x="-280099" y="1978930"/>
              <a:ext cx="973499" cy="973868"/>
              <a:chOff x="1104617" y="2282059"/>
              <a:chExt cx="792300" cy="792600"/>
            </a:xfrm>
          </p:grpSpPr>
          <p:sp>
            <p:nvSpPr>
              <p:cNvPr id="452" name="Google Shape;452;p43"/>
              <p:cNvSpPr/>
              <p:nvPr/>
            </p:nvSpPr>
            <p:spPr>
              <a:xfrm>
                <a:off x="1104617" y="2282059"/>
                <a:ext cx="792300" cy="792600"/>
              </a:xfrm>
              <a:prstGeom prst="ellipse">
                <a:avLst/>
              </a:prstGeom>
              <a:solidFill>
                <a:schemeClr val="accent5"/>
              </a:solidFill>
              <a:ln>
                <a:noFill/>
              </a:ln>
            </p:spPr>
            <p:txBody>
              <a:bodyPr spcFirstLastPara="1" wrap="square" lIns="121900" tIns="121900" rIns="121900" bIns="121900" anchor="ctr" anchorCtr="0">
                <a:noAutofit/>
              </a:bodyPr>
              <a:lstStyle/>
              <a:p>
                <a:endParaRPr sz="2400"/>
              </a:p>
            </p:txBody>
          </p:sp>
          <p:sp>
            <p:nvSpPr>
              <p:cNvPr id="460" name="Google Shape;460;p43"/>
              <p:cNvSpPr/>
              <p:nvPr/>
            </p:nvSpPr>
            <p:spPr>
              <a:xfrm>
                <a:off x="1219416" y="2370945"/>
                <a:ext cx="590100" cy="590100"/>
              </a:xfrm>
              <a:prstGeom prst="ellipse">
                <a:avLst/>
              </a:prstGeom>
              <a:solidFill>
                <a:srgbClr val="FFFFFF"/>
              </a:solidFill>
              <a:ln>
                <a:noFill/>
              </a:ln>
            </p:spPr>
            <p:txBody>
              <a:bodyPr spcFirstLastPara="1" wrap="square" lIns="121900" tIns="121900" rIns="121900" bIns="121900" anchor="ctr" anchorCtr="0">
                <a:noAutofit/>
              </a:bodyPr>
              <a:lstStyle/>
              <a:p>
                <a:endParaRPr sz="2400" dirty="0"/>
              </a:p>
            </p:txBody>
          </p:sp>
        </p:grpSp>
      </p:grpSp>
      <p:sp>
        <p:nvSpPr>
          <p:cNvPr id="461" name="Google Shape;461;p43"/>
          <p:cNvSpPr txBox="1">
            <a:spLocks noGrp="1"/>
          </p:cNvSpPr>
          <p:nvPr>
            <p:ph type="subTitle" idx="4294967295"/>
          </p:nvPr>
        </p:nvSpPr>
        <p:spPr>
          <a:xfrm>
            <a:off x="459703" y="2601303"/>
            <a:ext cx="2458400" cy="491151"/>
          </a:xfrm>
          <a:prstGeom prst="rect">
            <a:avLst/>
          </a:prstGeom>
        </p:spPr>
        <p:txBody>
          <a:bodyPr spcFirstLastPara="1" vert="horz" wrap="square" lIns="121900" tIns="121900" rIns="121900" bIns="121900" rtlCol="0" anchor="t" anchorCtr="0">
            <a:noAutofit/>
          </a:bodyPr>
          <a:lstStyle/>
          <a:p>
            <a:pPr marL="0" indent="0" algn="ctr">
              <a:spcBef>
                <a:spcPts val="0"/>
              </a:spcBef>
              <a:spcAft>
                <a:spcPts val="2133"/>
              </a:spcAft>
              <a:buNone/>
            </a:pPr>
            <a:r>
              <a:rPr lang="ru-RU" sz="2133" b="1" dirty="0">
                <a:solidFill>
                  <a:schemeClr val="tx1">
                    <a:lumMod val="85000"/>
                    <a:lumOff val="15000"/>
                  </a:schemeClr>
                </a:solidFill>
              </a:rPr>
              <a:t>Ид</a:t>
            </a:r>
            <a:endParaRPr sz="2133" b="1" dirty="0">
              <a:solidFill>
                <a:schemeClr val="tx1">
                  <a:lumMod val="85000"/>
                  <a:lumOff val="15000"/>
                </a:schemeClr>
              </a:solidFill>
            </a:endParaRPr>
          </a:p>
        </p:txBody>
      </p:sp>
      <p:sp>
        <p:nvSpPr>
          <p:cNvPr id="462" name="Google Shape;462;p43"/>
          <p:cNvSpPr txBox="1">
            <a:spLocks noGrp="1"/>
          </p:cNvSpPr>
          <p:nvPr>
            <p:ph type="subTitle" idx="4294967295"/>
          </p:nvPr>
        </p:nvSpPr>
        <p:spPr>
          <a:xfrm>
            <a:off x="-167147" y="3092453"/>
            <a:ext cx="4051325" cy="1443891"/>
          </a:xfrm>
          <a:prstGeom prst="rect">
            <a:avLst/>
          </a:prstGeom>
        </p:spPr>
        <p:txBody>
          <a:bodyPr spcFirstLastPara="1" vert="horz" wrap="square" lIns="121900" tIns="121900" rIns="121900" bIns="121900" rtlCol="0" anchor="t" anchorCtr="0">
            <a:noAutofit/>
          </a:bodyPr>
          <a:lstStyle/>
          <a:p>
            <a:pPr marL="0" indent="0" algn="ctr">
              <a:spcBef>
                <a:spcPts val="0"/>
              </a:spcBef>
              <a:spcAft>
                <a:spcPts val="2133"/>
              </a:spcAft>
              <a:buNone/>
            </a:pPr>
            <a:r>
              <a:rPr lang="ru-RU" sz="1467" dirty="0">
                <a:solidFill>
                  <a:schemeClr val="tx1">
                    <a:lumMod val="85000"/>
                    <a:lumOff val="15000"/>
                  </a:schemeClr>
                </a:solidFill>
              </a:rPr>
              <a:t>"Ид" </a:t>
            </a:r>
            <a:r>
              <a:rPr lang="ru-RU" sz="1467" dirty="0" err="1">
                <a:solidFill>
                  <a:schemeClr val="tx1">
                    <a:lumMod val="85000"/>
                    <a:lumOff val="15000"/>
                  </a:schemeClr>
                </a:solidFill>
              </a:rPr>
              <a:t>сөзі</a:t>
            </a:r>
            <a:r>
              <a:rPr lang="ru-RU" sz="1467" dirty="0">
                <a:solidFill>
                  <a:schemeClr val="tx1">
                    <a:lumMod val="85000"/>
                    <a:lumOff val="15000"/>
                  </a:schemeClr>
                </a:solidFill>
              </a:rPr>
              <a:t> </a:t>
            </a:r>
            <a:r>
              <a:rPr lang="ru-RU" sz="1467" dirty="0" err="1">
                <a:solidFill>
                  <a:schemeClr val="tx1">
                    <a:lumMod val="85000"/>
                    <a:lumOff val="15000"/>
                  </a:schemeClr>
                </a:solidFill>
              </a:rPr>
              <a:t>латын</a:t>
            </a:r>
            <a:r>
              <a:rPr lang="ru-RU" sz="1467" dirty="0">
                <a:solidFill>
                  <a:schemeClr val="tx1">
                    <a:lumMod val="85000"/>
                    <a:lumOff val="15000"/>
                  </a:schemeClr>
                </a:solidFill>
              </a:rPr>
              <a:t> </a:t>
            </a:r>
            <a:r>
              <a:rPr lang="ru-RU" sz="1467" dirty="0" err="1">
                <a:solidFill>
                  <a:schemeClr val="tx1">
                    <a:lumMod val="85000"/>
                    <a:lumOff val="15000"/>
                  </a:schemeClr>
                </a:solidFill>
              </a:rPr>
              <a:t>тіліндегі</a:t>
            </a:r>
            <a:r>
              <a:rPr lang="ru-RU" sz="1467" dirty="0">
                <a:solidFill>
                  <a:schemeClr val="tx1">
                    <a:lumMod val="85000"/>
                    <a:lumOff val="15000"/>
                  </a:schemeClr>
                </a:solidFill>
              </a:rPr>
              <a:t> "</a:t>
            </a:r>
            <a:r>
              <a:rPr lang="ru-RU" sz="1467" dirty="0" err="1">
                <a:solidFill>
                  <a:schemeClr val="tx1">
                    <a:lumMod val="85000"/>
                    <a:lumOff val="15000"/>
                  </a:schemeClr>
                </a:solidFill>
              </a:rPr>
              <a:t>ол</a:t>
            </a:r>
            <a:r>
              <a:rPr lang="ru-RU" sz="1467" dirty="0">
                <a:solidFill>
                  <a:schemeClr val="tx1">
                    <a:lumMod val="85000"/>
                    <a:lumOff val="15000"/>
                  </a:schemeClr>
                </a:solidFill>
              </a:rPr>
              <a:t>" </a:t>
            </a:r>
            <a:r>
              <a:rPr lang="ru-RU" sz="1467" dirty="0" err="1">
                <a:solidFill>
                  <a:schemeClr val="tx1">
                    <a:lumMod val="85000"/>
                    <a:lumOff val="15000"/>
                  </a:schemeClr>
                </a:solidFill>
              </a:rPr>
              <a:t>сөзінен</a:t>
            </a:r>
            <a:r>
              <a:rPr lang="ru-RU" sz="1467" dirty="0">
                <a:solidFill>
                  <a:schemeClr val="tx1">
                    <a:lumMod val="85000"/>
                    <a:lumOff val="15000"/>
                  </a:schemeClr>
                </a:solidFill>
              </a:rPr>
              <a:t> </a:t>
            </a:r>
            <a:r>
              <a:rPr lang="ru-RU" sz="1467" dirty="0" err="1">
                <a:solidFill>
                  <a:schemeClr val="tx1">
                    <a:lumMod val="85000"/>
                    <a:lumOff val="15000"/>
                  </a:schemeClr>
                </a:solidFill>
              </a:rPr>
              <a:t>шыққан</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Фрейд </a:t>
            </a:r>
            <a:r>
              <a:rPr lang="ru-RU" sz="1467" dirty="0" err="1">
                <a:solidFill>
                  <a:schemeClr val="tx1">
                    <a:lumMod val="85000"/>
                    <a:lumOff val="15000"/>
                  </a:schemeClr>
                </a:solidFill>
              </a:rPr>
              <a:t>бойынша</a:t>
            </a:r>
            <a:r>
              <a:rPr lang="ru-RU" sz="1467" dirty="0">
                <a:solidFill>
                  <a:schemeClr val="tx1">
                    <a:lumMod val="85000"/>
                    <a:lumOff val="15000"/>
                  </a:schemeClr>
                </a:solidFill>
              </a:rPr>
              <a:t>, </a:t>
            </a:r>
            <a:r>
              <a:rPr lang="ru-RU" sz="1467" dirty="0" err="1">
                <a:solidFill>
                  <a:schemeClr val="tx1">
                    <a:lumMod val="85000"/>
                    <a:lumOff val="15000"/>
                  </a:schemeClr>
                </a:solidFill>
              </a:rPr>
              <a:t>жеке</a:t>
            </a:r>
            <a:r>
              <a:rPr lang="ru-RU" sz="1467" dirty="0">
                <a:solidFill>
                  <a:schemeClr val="tx1">
                    <a:lumMod val="85000"/>
                    <a:lumOff val="15000"/>
                  </a:schemeClr>
                </a:solidFill>
              </a:rPr>
              <a:t> </a:t>
            </a:r>
            <a:r>
              <a:rPr lang="ru-RU" sz="1467" dirty="0" err="1">
                <a:solidFill>
                  <a:schemeClr val="tx1">
                    <a:lumMod val="85000"/>
                    <a:lumOff val="15000"/>
                  </a:schemeClr>
                </a:solidFill>
              </a:rPr>
              <a:t>тұлғаның</a:t>
            </a:r>
            <a:r>
              <a:rPr lang="ru-RU" sz="1467" dirty="0">
                <a:solidFill>
                  <a:schemeClr val="tx1">
                    <a:lumMod val="85000"/>
                    <a:lumOff val="15000"/>
                  </a:schemeClr>
                </a:solidFill>
              </a:rPr>
              <a:t> тек </a:t>
            </a:r>
            <a:r>
              <a:rPr lang="ru-RU" sz="1467" dirty="0" err="1">
                <a:solidFill>
                  <a:schemeClr val="tx1">
                    <a:lumMod val="85000"/>
                    <a:lumOff val="15000"/>
                  </a:schemeClr>
                </a:solidFill>
              </a:rPr>
              <a:t>қарапайым</a:t>
            </a:r>
            <a:r>
              <a:rPr lang="ru-RU" sz="1467" dirty="0">
                <a:solidFill>
                  <a:schemeClr val="tx1">
                    <a:lumMod val="85000"/>
                    <a:lumOff val="15000"/>
                  </a:schemeClr>
                </a:solidFill>
              </a:rPr>
              <a:t>, </a:t>
            </a:r>
            <a:r>
              <a:rPr lang="ru-RU" sz="1467" dirty="0" err="1">
                <a:solidFill>
                  <a:schemeClr val="tx1">
                    <a:lumMod val="85000"/>
                    <a:lumOff val="15000"/>
                  </a:schemeClr>
                </a:solidFill>
              </a:rPr>
              <a:t>инстинктивті</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туа</a:t>
            </a:r>
            <a:r>
              <a:rPr lang="ru-RU" sz="1467" dirty="0">
                <a:solidFill>
                  <a:schemeClr val="tx1">
                    <a:lumMod val="85000"/>
                    <a:lumOff val="15000"/>
                  </a:schemeClr>
                </a:solidFill>
              </a:rPr>
              <a:t> </a:t>
            </a:r>
            <a:r>
              <a:rPr lang="ru-RU" sz="1467" dirty="0" err="1">
                <a:solidFill>
                  <a:schemeClr val="tx1">
                    <a:lumMod val="85000"/>
                    <a:lumOff val="15000"/>
                  </a:schemeClr>
                </a:solidFill>
              </a:rPr>
              <a:t>біткен</a:t>
            </a:r>
            <a:r>
              <a:rPr lang="ru-RU" sz="1467" dirty="0">
                <a:solidFill>
                  <a:schemeClr val="tx1">
                    <a:lumMod val="85000"/>
                    <a:lumOff val="15000"/>
                  </a:schemeClr>
                </a:solidFill>
              </a:rPr>
              <a:t> </a:t>
            </a:r>
            <a:r>
              <a:rPr lang="ru-RU" sz="1467" dirty="0" err="1">
                <a:solidFill>
                  <a:schemeClr val="tx1">
                    <a:lumMod val="85000"/>
                    <a:lumOff val="15000"/>
                  </a:schemeClr>
                </a:solidFill>
              </a:rPr>
              <a:t>аспектілерін</a:t>
            </a:r>
            <a:r>
              <a:rPr lang="ru-RU" sz="1467" dirty="0">
                <a:solidFill>
                  <a:schemeClr val="tx1">
                    <a:lumMod val="85000"/>
                    <a:lumOff val="15000"/>
                  </a:schemeClr>
                </a:solidFill>
              </a:rPr>
              <a:t> </a:t>
            </a:r>
            <a:r>
              <a:rPr lang="ru-RU" sz="1467" dirty="0" err="1">
                <a:solidFill>
                  <a:schemeClr val="tx1">
                    <a:lumMod val="85000"/>
                    <a:lumOff val="15000"/>
                  </a:schemeClr>
                </a:solidFill>
              </a:rPr>
              <a:t>білдіреді</a:t>
            </a:r>
            <a:r>
              <a:rPr lang="ru-RU" sz="1467" dirty="0">
                <a:solidFill>
                  <a:schemeClr val="tx1">
                    <a:lumMod val="85000"/>
                    <a:lumOff val="15000"/>
                  </a:schemeClr>
                </a:solidFill>
              </a:rPr>
              <a:t>. Ид </a:t>
            </a:r>
            <a:r>
              <a:rPr lang="ru-RU" sz="1467" dirty="0" err="1">
                <a:solidFill>
                  <a:schemeClr val="tx1">
                    <a:lumMod val="85000"/>
                    <a:lumOff val="15000"/>
                  </a:schemeClr>
                </a:solidFill>
              </a:rPr>
              <a:t>тұтастай</a:t>
            </a:r>
            <a:r>
              <a:rPr lang="ru-RU" sz="1467" dirty="0">
                <a:solidFill>
                  <a:schemeClr val="tx1">
                    <a:lumMod val="85000"/>
                    <a:lumOff val="15000"/>
                  </a:schemeClr>
                </a:solidFill>
              </a:rPr>
              <a:t> </a:t>
            </a:r>
            <a:r>
              <a:rPr lang="ru-RU" sz="1467" dirty="0" err="1">
                <a:solidFill>
                  <a:schemeClr val="tx1">
                    <a:lumMod val="85000"/>
                    <a:lumOff val="15000"/>
                  </a:schemeClr>
                </a:solidFill>
              </a:rPr>
              <a:t>санасыз</a:t>
            </a:r>
            <a:r>
              <a:rPr lang="ru-RU" sz="1467" dirty="0">
                <a:solidFill>
                  <a:schemeClr val="tx1">
                    <a:lumMod val="85000"/>
                    <a:lumOff val="15000"/>
                  </a:schemeClr>
                </a:solidFill>
              </a:rPr>
              <a:t> </a:t>
            </a:r>
            <a:r>
              <a:rPr lang="ru-RU" sz="1467" dirty="0" err="1">
                <a:solidFill>
                  <a:schemeClr val="tx1">
                    <a:lumMod val="85000"/>
                    <a:lumOff val="15000"/>
                  </a:schemeClr>
                </a:solidFill>
              </a:rPr>
              <a:t>жұмыс</a:t>
            </a:r>
            <a:r>
              <a:rPr lang="ru-RU" sz="1467" dirty="0">
                <a:solidFill>
                  <a:schemeClr val="tx1">
                    <a:lumMod val="85000"/>
                    <a:lumOff val="15000"/>
                  </a:schemeClr>
                </a:solidFill>
              </a:rPr>
              <a:t> </a:t>
            </a:r>
            <a:r>
              <a:rPr lang="ru-RU" sz="1467" dirty="0" err="1">
                <a:solidFill>
                  <a:schemeClr val="tx1">
                    <a:lumMod val="85000"/>
                    <a:lumOff val="15000"/>
                  </a:schemeClr>
                </a:solidFill>
              </a:rPr>
              <a:t>істейді</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біздің</a:t>
            </a:r>
            <a:r>
              <a:rPr lang="ru-RU" sz="1467" dirty="0">
                <a:solidFill>
                  <a:schemeClr val="tx1">
                    <a:lumMod val="85000"/>
                    <a:lumOff val="15000"/>
                  </a:schemeClr>
                </a:solidFill>
              </a:rPr>
              <a:t> </a:t>
            </a:r>
            <a:r>
              <a:rPr lang="ru-RU" sz="1467" dirty="0" err="1">
                <a:solidFill>
                  <a:schemeClr val="tx1">
                    <a:lumMod val="85000"/>
                    <a:lumOff val="15000"/>
                  </a:schemeClr>
                </a:solidFill>
              </a:rPr>
              <a:t>мінез-құлқымызды</a:t>
            </a:r>
            <a:r>
              <a:rPr lang="ru-RU" sz="1467" dirty="0">
                <a:solidFill>
                  <a:schemeClr val="tx1">
                    <a:lumMod val="85000"/>
                    <a:lumOff val="15000"/>
                  </a:schemeClr>
                </a:solidFill>
              </a:rPr>
              <a:t> </a:t>
            </a:r>
            <a:r>
              <a:rPr lang="ru-RU" sz="1467" dirty="0" err="1">
                <a:solidFill>
                  <a:schemeClr val="tx1">
                    <a:lumMod val="85000"/>
                    <a:lumOff val="15000"/>
                  </a:schemeClr>
                </a:solidFill>
              </a:rPr>
              <a:t>энергиямен</a:t>
            </a:r>
            <a:r>
              <a:rPr lang="ru-RU" sz="1467" dirty="0">
                <a:solidFill>
                  <a:schemeClr val="tx1">
                    <a:lumMod val="85000"/>
                    <a:lumOff val="15000"/>
                  </a:schemeClr>
                </a:solidFill>
              </a:rPr>
              <a:t> </a:t>
            </a:r>
            <a:r>
              <a:rPr lang="ru-RU" sz="1467" dirty="0" err="1">
                <a:solidFill>
                  <a:schemeClr val="tx1">
                    <a:lumMod val="85000"/>
                    <a:lumOff val="15000"/>
                  </a:schemeClr>
                </a:solidFill>
              </a:rPr>
              <a:t>толтыратын</a:t>
            </a:r>
            <a:r>
              <a:rPr lang="ru-RU" sz="1467" dirty="0">
                <a:solidFill>
                  <a:schemeClr val="tx1">
                    <a:lumMod val="85000"/>
                    <a:lumOff val="15000"/>
                  </a:schemeClr>
                </a:solidFill>
              </a:rPr>
              <a:t> </a:t>
            </a:r>
            <a:r>
              <a:rPr lang="ru-RU" sz="1467" dirty="0" err="1">
                <a:solidFill>
                  <a:schemeClr val="tx1">
                    <a:lumMod val="85000"/>
                    <a:lumOff val="15000"/>
                  </a:schemeClr>
                </a:solidFill>
              </a:rPr>
              <a:t>инстинктивті</a:t>
            </a:r>
            <a:r>
              <a:rPr lang="ru-RU" sz="1467" dirty="0">
                <a:solidFill>
                  <a:schemeClr val="tx1">
                    <a:lumMod val="85000"/>
                    <a:lumOff val="15000"/>
                  </a:schemeClr>
                </a:solidFill>
              </a:rPr>
              <a:t> </a:t>
            </a:r>
            <a:r>
              <a:rPr lang="ru-RU" sz="1467" dirty="0" err="1">
                <a:solidFill>
                  <a:schemeClr val="tx1">
                    <a:lumMod val="85000"/>
                    <a:lumOff val="15000"/>
                  </a:schemeClr>
                </a:solidFill>
              </a:rPr>
              <a:t>биологиялық</a:t>
            </a:r>
            <a:r>
              <a:rPr lang="ru-RU" sz="1467" dirty="0">
                <a:solidFill>
                  <a:schemeClr val="tx1">
                    <a:lumMod val="85000"/>
                    <a:lumOff val="15000"/>
                  </a:schemeClr>
                </a:solidFill>
              </a:rPr>
              <a:t> </a:t>
            </a:r>
            <a:r>
              <a:rPr lang="ru-RU" sz="1467" dirty="0" err="1">
                <a:solidFill>
                  <a:schemeClr val="tx1">
                    <a:lumMod val="85000"/>
                    <a:lumOff val="15000"/>
                  </a:schemeClr>
                </a:solidFill>
              </a:rPr>
              <a:t>ниетпен</a:t>
            </a:r>
            <a:r>
              <a:rPr lang="ru-RU" sz="1467" dirty="0">
                <a:solidFill>
                  <a:schemeClr val="tx1">
                    <a:lumMod val="85000"/>
                    <a:lumOff val="15000"/>
                  </a:schemeClr>
                </a:solidFill>
              </a:rPr>
              <a:t> (</a:t>
            </a:r>
            <a:r>
              <a:rPr lang="ru-RU" sz="1467" dirty="0" err="1">
                <a:solidFill>
                  <a:schemeClr val="tx1">
                    <a:lumMod val="85000"/>
                    <a:lumOff val="15000"/>
                  </a:schemeClr>
                </a:solidFill>
              </a:rPr>
              <a:t>тамақ</a:t>
            </a:r>
            <a:r>
              <a:rPr lang="ru-RU" sz="1467" dirty="0">
                <a:solidFill>
                  <a:schemeClr val="tx1">
                    <a:lumMod val="85000"/>
                    <a:lumOff val="15000"/>
                  </a:schemeClr>
                </a:solidFill>
              </a:rPr>
              <a:t>, </a:t>
            </a:r>
            <a:r>
              <a:rPr lang="ru-RU" sz="1467" dirty="0" err="1">
                <a:solidFill>
                  <a:schemeClr val="tx1">
                    <a:lumMod val="85000"/>
                    <a:lumOff val="15000"/>
                  </a:schemeClr>
                </a:solidFill>
              </a:rPr>
              <a:t>ұйқы</a:t>
            </a:r>
            <a:r>
              <a:rPr lang="ru-RU" sz="1467" dirty="0">
                <a:solidFill>
                  <a:schemeClr val="tx1">
                    <a:lumMod val="85000"/>
                    <a:lumOff val="15000"/>
                  </a:schemeClr>
                </a:solidFill>
              </a:rPr>
              <a:t>, дефекация, копуляция) </a:t>
            </a:r>
            <a:r>
              <a:rPr lang="ru-RU" sz="1467" dirty="0" err="1">
                <a:solidFill>
                  <a:schemeClr val="tx1">
                    <a:lumMod val="85000"/>
                    <a:lumOff val="15000"/>
                  </a:schemeClr>
                </a:solidFill>
              </a:rPr>
              <a:t>тығыз</a:t>
            </a:r>
            <a:r>
              <a:rPr lang="ru-RU" sz="1467" dirty="0">
                <a:solidFill>
                  <a:schemeClr val="tx1">
                    <a:lumMod val="85000"/>
                    <a:lumOff val="15000"/>
                  </a:schemeClr>
                </a:solidFill>
              </a:rPr>
              <a:t> </a:t>
            </a:r>
            <a:r>
              <a:rPr lang="ru-RU" sz="1467" dirty="0" err="1">
                <a:solidFill>
                  <a:schemeClr val="tx1">
                    <a:lumMod val="85000"/>
                    <a:lumOff val="15000"/>
                  </a:schemeClr>
                </a:solidFill>
              </a:rPr>
              <a:t>байланысты</a:t>
            </a:r>
            <a:r>
              <a:rPr lang="ru-RU" sz="1467" dirty="0">
                <a:solidFill>
                  <a:schemeClr val="tx1">
                    <a:lumMod val="85000"/>
                    <a:lumOff val="15000"/>
                  </a:schemeClr>
                </a:solidFill>
              </a:rPr>
              <a:t>. </a:t>
            </a:r>
            <a:r>
              <a:rPr lang="ru-RU" sz="1467" dirty="0" err="1">
                <a:solidFill>
                  <a:schemeClr val="tx1">
                    <a:lumMod val="85000"/>
                    <a:lumOff val="15000"/>
                  </a:schemeClr>
                </a:solidFill>
              </a:rPr>
              <a:t>Фрейдке</a:t>
            </a:r>
            <a:r>
              <a:rPr lang="ru-RU" sz="1467" dirty="0">
                <a:solidFill>
                  <a:schemeClr val="tx1">
                    <a:lumMod val="85000"/>
                    <a:lumOff val="15000"/>
                  </a:schemeClr>
                </a:solidFill>
              </a:rPr>
              <a:t> </a:t>
            </a:r>
            <a:r>
              <a:rPr lang="ru-RU" sz="1467" dirty="0" err="1">
                <a:solidFill>
                  <a:schemeClr val="tx1">
                    <a:lumMod val="85000"/>
                    <a:lumOff val="15000"/>
                  </a:schemeClr>
                </a:solidFill>
              </a:rPr>
              <a:t>сәйкес</a:t>
            </a:r>
            <a:r>
              <a:rPr lang="ru-RU" sz="1467" dirty="0">
                <a:solidFill>
                  <a:schemeClr val="tx1">
                    <a:lumMod val="85000"/>
                    <a:lumOff val="15000"/>
                  </a:schemeClr>
                </a:solidFill>
              </a:rPr>
              <a:t>, ид - </a:t>
            </a:r>
            <a:r>
              <a:rPr lang="ru-RU" sz="1467" dirty="0" err="1">
                <a:solidFill>
                  <a:schemeClr val="tx1">
                    <a:lumMod val="85000"/>
                    <a:lumOff val="15000"/>
                  </a:schemeClr>
                </a:solidFill>
              </a:rPr>
              <a:t>қараңғы</a:t>
            </a:r>
            <a:r>
              <a:rPr lang="ru-RU" sz="1467" dirty="0">
                <a:solidFill>
                  <a:schemeClr val="tx1">
                    <a:lumMod val="85000"/>
                    <a:lumOff val="15000"/>
                  </a:schemeClr>
                </a:solidFill>
              </a:rPr>
              <a:t>, </a:t>
            </a:r>
            <a:r>
              <a:rPr lang="ru-RU" sz="1467" dirty="0" err="1">
                <a:solidFill>
                  <a:schemeClr val="tx1">
                    <a:lumMod val="85000"/>
                    <a:lumOff val="15000"/>
                  </a:schemeClr>
                </a:solidFill>
              </a:rPr>
              <a:t>биологиялық</a:t>
            </a:r>
            <a:r>
              <a:rPr lang="ru-RU" sz="1467" dirty="0">
                <a:solidFill>
                  <a:schemeClr val="tx1">
                    <a:lumMod val="85000"/>
                    <a:lumOff val="15000"/>
                  </a:schemeClr>
                </a:solidFill>
              </a:rPr>
              <a:t>, </a:t>
            </a:r>
            <a:r>
              <a:rPr lang="ru-RU" sz="1467" dirty="0" err="1">
                <a:solidFill>
                  <a:schemeClr val="tx1">
                    <a:lumMod val="85000"/>
                    <a:lumOff val="15000"/>
                  </a:schemeClr>
                </a:solidFill>
              </a:rPr>
              <a:t>хаотикалық</a:t>
            </a:r>
            <a:r>
              <a:rPr lang="ru-RU" sz="1467" dirty="0">
                <a:solidFill>
                  <a:schemeClr val="tx1">
                    <a:lumMod val="85000"/>
                    <a:lumOff val="15000"/>
                  </a:schemeClr>
                </a:solidFill>
              </a:rPr>
              <a:t>, </a:t>
            </a:r>
            <a:r>
              <a:rPr lang="ru-RU" sz="1467" dirty="0" err="1">
                <a:solidFill>
                  <a:schemeClr val="tx1">
                    <a:lumMod val="85000"/>
                    <a:lumOff val="15000"/>
                  </a:schemeClr>
                </a:solidFill>
              </a:rPr>
              <a:t>заңдарды</a:t>
            </a:r>
            <a:r>
              <a:rPr lang="ru-RU" sz="1467" dirty="0">
                <a:solidFill>
                  <a:schemeClr val="tx1">
                    <a:lumMod val="85000"/>
                    <a:lumOff val="15000"/>
                  </a:schemeClr>
                </a:solidFill>
              </a:rPr>
              <a:t> </a:t>
            </a:r>
            <a:r>
              <a:rPr lang="ru-RU" sz="1467" dirty="0" err="1">
                <a:solidFill>
                  <a:schemeClr val="tx1">
                    <a:lumMod val="85000"/>
                    <a:lumOff val="15000"/>
                  </a:schemeClr>
                </a:solidFill>
              </a:rPr>
              <a:t>білмейтін</a:t>
            </a:r>
            <a:r>
              <a:rPr lang="ru-RU" sz="1467" dirty="0">
                <a:solidFill>
                  <a:schemeClr val="tx1">
                    <a:lumMod val="85000"/>
                    <a:lumOff val="15000"/>
                  </a:schemeClr>
                </a:solidFill>
              </a:rPr>
              <a:t>, </a:t>
            </a:r>
            <a:r>
              <a:rPr lang="ru-RU" sz="1467" dirty="0" err="1">
                <a:solidFill>
                  <a:schemeClr val="tx1">
                    <a:lumMod val="85000"/>
                    <a:lumOff val="15000"/>
                  </a:schemeClr>
                </a:solidFill>
              </a:rPr>
              <a:t>ережелерге</a:t>
            </a:r>
            <a:r>
              <a:rPr lang="ru-RU" sz="1467" dirty="0">
                <a:solidFill>
                  <a:schemeClr val="tx1">
                    <a:lumMod val="85000"/>
                    <a:lumOff val="15000"/>
                  </a:schemeClr>
                </a:solidFill>
              </a:rPr>
              <a:t> </a:t>
            </a:r>
            <a:r>
              <a:rPr lang="ru-RU" sz="1467" dirty="0" err="1">
                <a:solidFill>
                  <a:schemeClr val="tx1">
                    <a:lumMod val="85000"/>
                    <a:lumOff val="15000"/>
                  </a:schemeClr>
                </a:solidFill>
              </a:rPr>
              <a:t>бағынбайтын</a:t>
            </a:r>
            <a:r>
              <a:rPr lang="ru-RU" sz="1467" dirty="0">
                <a:solidFill>
                  <a:schemeClr val="tx1">
                    <a:lumMod val="85000"/>
                    <a:lumOff val="15000"/>
                  </a:schemeClr>
                </a:solidFill>
              </a:rPr>
              <a:t> </a:t>
            </a:r>
            <a:r>
              <a:rPr lang="ru-RU" sz="1467" dirty="0" err="1">
                <a:solidFill>
                  <a:schemeClr val="tx1">
                    <a:lumMod val="85000"/>
                    <a:lumOff val="15000"/>
                  </a:schemeClr>
                </a:solidFill>
              </a:rPr>
              <a:t>нәрсе</a:t>
            </a:r>
            <a:r>
              <a:rPr lang="ru-RU" sz="1467" dirty="0">
                <a:solidFill>
                  <a:schemeClr val="tx1">
                    <a:lumMod val="85000"/>
                    <a:lumOff val="15000"/>
                  </a:schemeClr>
                </a:solidFill>
              </a:rPr>
              <a:t>. Ид </a:t>
            </a:r>
            <a:r>
              <a:rPr lang="ru-RU" sz="1467" dirty="0" err="1">
                <a:solidFill>
                  <a:schemeClr val="tx1">
                    <a:lumMod val="85000"/>
                    <a:lumOff val="15000"/>
                  </a:schemeClr>
                </a:solidFill>
              </a:rPr>
              <a:t>оның</a:t>
            </a:r>
            <a:r>
              <a:rPr lang="ru-RU" sz="1467" dirty="0">
                <a:solidFill>
                  <a:schemeClr val="tx1">
                    <a:lumMod val="85000"/>
                    <a:lumOff val="15000"/>
                  </a:schemeClr>
                </a:solidFill>
              </a:rPr>
              <a:t> </a:t>
            </a:r>
            <a:r>
              <a:rPr lang="ru-RU" sz="1467" dirty="0" err="1">
                <a:solidFill>
                  <a:schemeClr val="tx1">
                    <a:lumMod val="85000"/>
                    <a:lumOff val="15000"/>
                  </a:schemeClr>
                </a:solidFill>
              </a:rPr>
              <a:t>өмір</a:t>
            </a:r>
            <a:r>
              <a:rPr lang="ru-RU" sz="1467" dirty="0">
                <a:solidFill>
                  <a:schemeClr val="tx1">
                    <a:lumMod val="85000"/>
                    <a:lumOff val="15000"/>
                  </a:schemeClr>
                </a:solidFill>
              </a:rPr>
              <a:t> </a:t>
            </a:r>
            <a:r>
              <a:rPr lang="ru-RU" sz="1467" dirty="0" err="1">
                <a:solidFill>
                  <a:schemeClr val="tx1">
                    <a:lumMod val="85000"/>
                    <a:lumOff val="15000"/>
                  </a:schemeClr>
                </a:solidFill>
              </a:rPr>
              <a:t>бойы</a:t>
            </a:r>
            <a:r>
              <a:rPr lang="ru-RU" sz="1467" dirty="0">
                <a:solidFill>
                  <a:schemeClr val="tx1">
                    <a:lumMod val="85000"/>
                    <a:lumOff val="15000"/>
                  </a:schemeClr>
                </a:solidFill>
              </a:rPr>
              <a:t> </a:t>
            </a:r>
            <a:r>
              <a:rPr lang="ru-RU" sz="1467" dirty="0" err="1">
                <a:solidFill>
                  <a:schemeClr val="tx1">
                    <a:lumMod val="85000"/>
                    <a:lumOff val="15000"/>
                  </a:schemeClr>
                </a:solidFill>
              </a:rPr>
              <a:t>жеке</a:t>
            </a:r>
            <a:r>
              <a:rPr lang="ru-RU" sz="1467" dirty="0">
                <a:solidFill>
                  <a:schemeClr val="tx1">
                    <a:lumMod val="85000"/>
                    <a:lumOff val="15000"/>
                  </a:schemeClr>
                </a:solidFill>
              </a:rPr>
              <a:t> </a:t>
            </a:r>
            <a:r>
              <a:rPr lang="ru-RU" sz="1467" dirty="0" err="1">
                <a:solidFill>
                  <a:schemeClr val="tx1">
                    <a:lumMod val="85000"/>
                    <a:lumOff val="15000"/>
                  </a:schemeClr>
                </a:solidFill>
              </a:rPr>
              <a:t>адам</a:t>
            </a:r>
            <a:r>
              <a:rPr lang="ru-RU" sz="1467" dirty="0">
                <a:solidFill>
                  <a:schemeClr val="tx1">
                    <a:lumMod val="85000"/>
                    <a:lumOff val="15000"/>
                  </a:schemeClr>
                </a:solidFill>
              </a:rPr>
              <a:t>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өзінің</a:t>
            </a:r>
            <a:r>
              <a:rPr lang="ru-RU" sz="1467" dirty="0">
                <a:solidFill>
                  <a:schemeClr val="tx1">
                    <a:lumMod val="85000"/>
                    <a:lumOff val="15000"/>
                  </a:schemeClr>
                </a:solidFill>
              </a:rPr>
              <a:t> </a:t>
            </a:r>
            <a:r>
              <a:rPr lang="ru-RU" sz="1467" dirty="0" err="1">
                <a:solidFill>
                  <a:schemeClr val="tx1">
                    <a:lumMod val="85000"/>
                    <a:lumOff val="15000"/>
                  </a:schemeClr>
                </a:solidFill>
              </a:rPr>
              <a:t>орталық</a:t>
            </a:r>
            <a:r>
              <a:rPr lang="ru-RU" sz="1467" dirty="0">
                <a:solidFill>
                  <a:schemeClr val="tx1">
                    <a:lumMod val="85000"/>
                    <a:lumOff val="15000"/>
                  </a:schemeClr>
                </a:solidFill>
              </a:rPr>
              <a:t> </a:t>
            </a:r>
            <a:r>
              <a:rPr lang="ru-RU" sz="1467" dirty="0" err="1">
                <a:solidFill>
                  <a:schemeClr val="tx1">
                    <a:lumMod val="85000"/>
                    <a:lumOff val="15000"/>
                  </a:schemeClr>
                </a:solidFill>
              </a:rPr>
              <a:t>маңызын</a:t>
            </a:r>
            <a:r>
              <a:rPr lang="ru-RU" sz="1467" dirty="0">
                <a:solidFill>
                  <a:schemeClr val="tx1">
                    <a:lumMod val="85000"/>
                    <a:lumOff val="15000"/>
                  </a:schemeClr>
                </a:solidFill>
              </a:rPr>
              <a:t> </a:t>
            </a:r>
            <a:r>
              <a:rPr lang="ru-RU" sz="1467" dirty="0" err="1">
                <a:solidFill>
                  <a:schemeClr val="tx1">
                    <a:lumMod val="85000"/>
                    <a:lumOff val="15000"/>
                  </a:schemeClr>
                </a:solidFill>
              </a:rPr>
              <a:t>сақтайды</a:t>
            </a:r>
            <a:r>
              <a:rPr lang="ru-RU" sz="1467" dirty="0">
                <a:solidFill>
                  <a:schemeClr val="tx1">
                    <a:lumMod val="85000"/>
                    <a:lumOff val="15000"/>
                  </a:schemeClr>
                </a:solidFill>
              </a:rPr>
              <a:t>. </a:t>
            </a:r>
            <a:endParaRPr sz="1467" dirty="0">
              <a:solidFill>
                <a:schemeClr val="tx1">
                  <a:lumMod val="85000"/>
                  <a:lumOff val="15000"/>
                </a:schemeClr>
              </a:solidFill>
            </a:endParaRPr>
          </a:p>
        </p:txBody>
      </p:sp>
      <p:sp>
        <p:nvSpPr>
          <p:cNvPr id="465" name="Google Shape;465;p43"/>
          <p:cNvSpPr txBox="1">
            <a:spLocks noGrp="1"/>
          </p:cNvSpPr>
          <p:nvPr>
            <p:ph type="subTitle" idx="4294967295"/>
          </p:nvPr>
        </p:nvSpPr>
        <p:spPr>
          <a:xfrm>
            <a:off x="5119643" y="2685460"/>
            <a:ext cx="2458400" cy="455680"/>
          </a:xfrm>
          <a:prstGeom prst="rect">
            <a:avLst/>
          </a:prstGeom>
        </p:spPr>
        <p:txBody>
          <a:bodyPr spcFirstLastPara="1" vert="horz" wrap="square" lIns="121900" tIns="121900" rIns="121900" bIns="121900" rtlCol="0" anchor="t" anchorCtr="0">
            <a:noAutofit/>
          </a:bodyPr>
          <a:lstStyle/>
          <a:p>
            <a:pPr marL="0" indent="0" algn="ctr">
              <a:spcBef>
                <a:spcPts val="0"/>
              </a:spcBef>
              <a:spcAft>
                <a:spcPts val="2133"/>
              </a:spcAft>
              <a:buNone/>
            </a:pPr>
            <a:r>
              <a:rPr lang="ru-RU" sz="2133" b="1" dirty="0">
                <a:solidFill>
                  <a:schemeClr val="tx1">
                    <a:lumMod val="85000"/>
                    <a:lumOff val="15000"/>
                  </a:schemeClr>
                </a:solidFill>
              </a:rPr>
              <a:t>Эго</a:t>
            </a:r>
            <a:endParaRPr sz="2133" b="1" dirty="0">
              <a:solidFill>
                <a:schemeClr val="tx1">
                  <a:lumMod val="85000"/>
                  <a:lumOff val="15000"/>
                </a:schemeClr>
              </a:solidFill>
            </a:endParaRPr>
          </a:p>
        </p:txBody>
      </p:sp>
      <p:sp>
        <p:nvSpPr>
          <p:cNvPr id="466" name="Google Shape;466;p43"/>
          <p:cNvSpPr txBox="1">
            <a:spLocks noGrp="1"/>
          </p:cNvSpPr>
          <p:nvPr>
            <p:ph type="subTitle" idx="4294967295"/>
          </p:nvPr>
        </p:nvSpPr>
        <p:spPr>
          <a:xfrm>
            <a:off x="3857497" y="2481294"/>
            <a:ext cx="4957304" cy="1215297"/>
          </a:xfrm>
          <a:prstGeom prst="rect">
            <a:avLst/>
          </a:prstGeom>
        </p:spPr>
        <p:txBody>
          <a:bodyPr spcFirstLastPara="1" vert="horz" wrap="square" lIns="121900" tIns="121900" rIns="121900" bIns="121900" rtlCol="0" anchor="t" anchorCtr="0">
            <a:noAutofit/>
          </a:bodyPr>
          <a:lstStyle/>
          <a:p>
            <a:pPr marL="0" indent="0" algn="ctr">
              <a:spcBef>
                <a:spcPts val="0"/>
              </a:spcBef>
              <a:buClr>
                <a:schemeClr val="dk1"/>
              </a:buClr>
              <a:buSzPts val="1100"/>
              <a:buNone/>
            </a:pPr>
            <a:endParaRPr dirty="0"/>
          </a:p>
          <a:p>
            <a:pPr marL="0" indent="0" algn="ctr">
              <a:spcBef>
                <a:spcPts val="2133"/>
              </a:spcBef>
              <a:spcAft>
                <a:spcPts val="2133"/>
              </a:spcAft>
              <a:buNone/>
            </a:pPr>
            <a:r>
              <a:rPr lang="ru-RU" sz="1467" dirty="0">
                <a:solidFill>
                  <a:schemeClr val="tx1">
                    <a:lumMod val="85000"/>
                    <a:lumOff val="15000"/>
                  </a:schemeClr>
                </a:solidFill>
              </a:rPr>
              <a:t>Эго (лат. "</a:t>
            </a:r>
            <a:r>
              <a:rPr lang="en-US" sz="1467" dirty="0">
                <a:solidFill>
                  <a:schemeClr val="tx1">
                    <a:lumMod val="85000"/>
                    <a:lumOff val="15000"/>
                  </a:schemeClr>
                </a:solidFill>
              </a:rPr>
              <a:t>ego" - "</a:t>
            </a:r>
            <a:r>
              <a:rPr lang="ru-RU" sz="1467" dirty="0">
                <a:solidFill>
                  <a:schemeClr val="tx1">
                    <a:lumMod val="85000"/>
                    <a:lumOff val="15000"/>
                  </a:schemeClr>
                </a:solidFill>
              </a:rPr>
              <a:t>мен") - </a:t>
            </a:r>
            <a:r>
              <a:rPr lang="ru-RU" sz="1467" dirty="0" err="1">
                <a:solidFill>
                  <a:schemeClr val="tx1">
                    <a:lumMod val="85000"/>
                    <a:lumOff val="15000"/>
                  </a:schemeClr>
                </a:solidFill>
              </a:rPr>
              <a:t>психикалық</a:t>
            </a:r>
            <a:r>
              <a:rPr lang="ru-RU" sz="1467" dirty="0">
                <a:solidFill>
                  <a:schemeClr val="tx1">
                    <a:lumMod val="85000"/>
                    <a:lumOff val="15000"/>
                  </a:schemeClr>
                </a:solidFill>
              </a:rPr>
              <a:t> </a:t>
            </a:r>
            <a:r>
              <a:rPr lang="ru-RU" sz="1467" dirty="0" err="1">
                <a:solidFill>
                  <a:schemeClr val="tx1">
                    <a:lumMod val="85000"/>
                    <a:lumOff val="15000"/>
                  </a:schemeClr>
                </a:solidFill>
              </a:rPr>
              <a:t>аппараттың</a:t>
            </a:r>
            <a:r>
              <a:rPr lang="ru-RU" sz="1467" dirty="0">
                <a:solidFill>
                  <a:schemeClr val="tx1">
                    <a:lumMod val="85000"/>
                    <a:lumOff val="15000"/>
                  </a:schemeClr>
                </a:solidFill>
              </a:rPr>
              <a:t> </a:t>
            </a:r>
            <a:r>
              <a:rPr lang="ru-RU" sz="1467" dirty="0" err="1">
                <a:solidFill>
                  <a:schemeClr val="tx1">
                    <a:lumMod val="85000"/>
                    <a:lumOff val="15000"/>
                  </a:schemeClr>
                </a:solidFill>
              </a:rPr>
              <a:t>шешім</a:t>
            </a:r>
            <a:r>
              <a:rPr lang="ru-RU" sz="1467" dirty="0">
                <a:solidFill>
                  <a:schemeClr val="tx1">
                    <a:lumMod val="85000"/>
                    <a:lumOff val="15000"/>
                  </a:schemeClr>
                </a:solidFill>
              </a:rPr>
              <a:t> </a:t>
            </a:r>
            <a:r>
              <a:rPr lang="ru-RU" sz="1467" dirty="0" err="1">
                <a:solidFill>
                  <a:schemeClr val="tx1">
                    <a:lumMod val="85000"/>
                    <a:lumOff val="15000"/>
                  </a:schemeClr>
                </a:solidFill>
              </a:rPr>
              <a:t>қабылдауға</a:t>
            </a:r>
            <a:r>
              <a:rPr lang="ru-RU" sz="1467" dirty="0">
                <a:solidFill>
                  <a:schemeClr val="tx1">
                    <a:lumMod val="85000"/>
                    <a:lumOff val="15000"/>
                  </a:schemeClr>
                </a:solidFill>
              </a:rPr>
              <a:t> </a:t>
            </a:r>
            <a:r>
              <a:rPr lang="ru-RU" sz="1467" dirty="0" err="1">
                <a:solidFill>
                  <a:schemeClr val="tx1">
                    <a:lumMod val="85000"/>
                    <a:lumOff val="15000"/>
                  </a:schemeClr>
                </a:solidFill>
              </a:rPr>
              <a:t>жауапты</a:t>
            </a:r>
            <a:r>
              <a:rPr lang="ru-RU" sz="1467" dirty="0">
                <a:solidFill>
                  <a:schemeClr val="tx1">
                    <a:lumMod val="85000"/>
                    <a:lumOff val="15000"/>
                  </a:schemeClr>
                </a:solidFill>
              </a:rPr>
              <a:t> </a:t>
            </a:r>
            <a:r>
              <a:rPr lang="ru-RU" sz="1467" dirty="0" err="1">
                <a:solidFill>
                  <a:schemeClr val="tx1">
                    <a:lumMod val="85000"/>
                    <a:lumOff val="15000"/>
                  </a:schemeClr>
                </a:solidFill>
              </a:rPr>
              <a:t>компоненті</a:t>
            </a:r>
            <a:r>
              <a:rPr lang="ru-RU" sz="1467" dirty="0">
                <a:solidFill>
                  <a:schemeClr val="tx1">
                    <a:lumMod val="85000"/>
                    <a:lumOff val="15000"/>
                  </a:schemeClr>
                </a:solidFill>
              </a:rPr>
              <a:t>. Эго </a:t>
            </a:r>
            <a:r>
              <a:rPr lang="ru-RU" sz="1467" dirty="0" err="1">
                <a:solidFill>
                  <a:schemeClr val="tx1">
                    <a:lumMod val="85000"/>
                    <a:lumOff val="15000"/>
                  </a:schemeClr>
                </a:solidFill>
              </a:rPr>
              <a:t>сыртқы</a:t>
            </a:r>
            <a:r>
              <a:rPr lang="ru-RU" sz="1467" dirty="0">
                <a:solidFill>
                  <a:schemeClr val="tx1">
                    <a:lumMod val="85000"/>
                    <a:lumOff val="15000"/>
                  </a:schemeClr>
                </a:solidFill>
              </a:rPr>
              <a:t> </a:t>
            </a:r>
            <a:r>
              <a:rPr lang="ru-RU" sz="1467" dirty="0" err="1">
                <a:solidFill>
                  <a:schemeClr val="tx1">
                    <a:lumMod val="85000"/>
                    <a:lumOff val="15000"/>
                  </a:schemeClr>
                </a:solidFill>
              </a:rPr>
              <a:t>әлем</a:t>
            </a:r>
            <a:r>
              <a:rPr lang="ru-RU" sz="1467" dirty="0">
                <a:solidFill>
                  <a:schemeClr val="tx1">
                    <a:lumMod val="85000"/>
                    <a:lumOff val="15000"/>
                  </a:schemeClr>
                </a:solidFill>
              </a:rPr>
              <a:t> </a:t>
            </a:r>
            <a:r>
              <a:rPr lang="ru-RU" sz="1467" dirty="0" err="1">
                <a:solidFill>
                  <a:schemeClr val="tx1">
                    <a:lumMod val="85000"/>
                    <a:lumOff val="15000"/>
                  </a:schemeClr>
                </a:solidFill>
              </a:rPr>
              <a:t>қолданатын</a:t>
            </a:r>
            <a:r>
              <a:rPr lang="ru-RU" sz="1467" dirty="0">
                <a:solidFill>
                  <a:schemeClr val="tx1">
                    <a:lumMod val="85000"/>
                    <a:lumOff val="15000"/>
                  </a:schemeClr>
                </a:solidFill>
              </a:rPr>
              <a:t> </a:t>
            </a:r>
            <a:r>
              <a:rPr lang="ru-RU" sz="1467" dirty="0" err="1">
                <a:solidFill>
                  <a:schemeClr val="tx1">
                    <a:lumMod val="85000"/>
                    <a:lumOff val="15000"/>
                  </a:schemeClr>
                </a:solidFill>
              </a:rPr>
              <a:t>шектеулерге</a:t>
            </a:r>
            <a:r>
              <a:rPr lang="ru-RU" sz="1467" dirty="0">
                <a:solidFill>
                  <a:schemeClr val="tx1">
                    <a:lumMod val="85000"/>
                    <a:lumOff val="15000"/>
                  </a:schemeClr>
                </a:solidFill>
              </a:rPr>
              <a:t> </a:t>
            </a:r>
            <a:r>
              <a:rPr lang="ru-RU" sz="1467" dirty="0" err="1">
                <a:solidFill>
                  <a:schemeClr val="tx1">
                    <a:lumMod val="85000"/>
                    <a:lumOff val="15000"/>
                  </a:schemeClr>
                </a:solidFill>
              </a:rPr>
              <a:t>сәйкес</a:t>
            </a:r>
            <a:r>
              <a:rPr lang="ru-RU" sz="1467" dirty="0">
                <a:solidFill>
                  <a:schemeClr val="tx1">
                    <a:lumMod val="85000"/>
                    <a:lumOff val="15000"/>
                  </a:schemeClr>
                </a:solidFill>
              </a:rPr>
              <a:t> </a:t>
            </a:r>
            <a:r>
              <a:rPr lang="ru-RU" sz="1467" dirty="0" err="1">
                <a:solidFill>
                  <a:schemeClr val="tx1">
                    <a:lumMod val="85000"/>
                    <a:lumOff val="15000"/>
                  </a:schemeClr>
                </a:solidFill>
              </a:rPr>
              <a:t>ниеттерін</a:t>
            </a:r>
            <a:r>
              <a:rPr lang="ru-RU" sz="1467" dirty="0">
                <a:solidFill>
                  <a:schemeClr val="tx1">
                    <a:lumMod val="85000"/>
                    <a:lumOff val="15000"/>
                  </a:schemeClr>
                </a:solidFill>
              </a:rPr>
              <a:t> </a:t>
            </a:r>
            <a:r>
              <a:rPr lang="ru-RU" sz="1467" dirty="0" err="1">
                <a:solidFill>
                  <a:schemeClr val="tx1">
                    <a:lumMod val="85000"/>
                    <a:lumOff val="15000"/>
                  </a:schemeClr>
                </a:solidFill>
              </a:rPr>
              <a:t>білдіруге</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қанағаттандыруға</a:t>
            </a:r>
            <a:r>
              <a:rPr lang="ru-RU" sz="1467" dirty="0">
                <a:solidFill>
                  <a:schemeClr val="tx1">
                    <a:lumMod val="85000"/>
                    <a:lumOff val="15000"/>
                  </a:schemeClr>
                </a:solidFill>
              </a:rPr>
              <a:t> </a:t>
            </a:r>
            <a:r>
              <a:rPr lang="ru-RU" sz="1467" dirty="0" err="1">
                <a:solidFill>
                  <a:schemeClr val="tx1">
                    <a:lumMod val="85000"/>
                    <a:lumOff val="15000"/>
                  </a:schemeClr>
                </a:solidFill>
              </a:rPr>
              <a:t>ұмтылады</a:t>
            </a:r>
            <a:r>
              <a:rPr lang="ru-RU" sz="1467" dirty="0">
                <a:solidFill>
                  <a:schemeClr val="tx1">
                    <a:lumMod val="85000"/>
                    <a:lumOff val="15000"/>
                  </a:schemeClr>
                </a:solidFill>
              </a:rPr>
              <a:t>. Эго </a:t>
            </a:r>
            <a:r>
              <a:rPr lang="ru-RU" sz="1467" dirty="0" err="1">
                <a:solidFill>
                  <a:schemeClr val="tx1">
                    <a:lumMod val="85000"/>
                    <a:lumOff val="15000"/>
                  </a:schemeClr>
                </a:solidFill>
              </a:rPr>
              <a:t>өзінің</a:t>
            </a:r>
            <a:r>
              <a:rPr lang="ru-RU" sz="1467" dirty="0">
                <a:solidFill>
                  <a:schemeClr val="tx1">
                    <a:lumMod val="85000"/>
                    <a:lumOff val="15000"/>
                  </a:schemeClr>
                </a:solidFill>
              </a:rPr>
              <a:t> </a:t>
            </a:r>
            <a:r>
              <a:rPr lang="ru-RU" sz="1467" dirty="0" err="1">
                <a:solidFill>
                  <a:schemeClr val="tx1">
                    <a:lumMod val="85000"/>
                    <a:lumOff val="15000"/>
                  </a:schemeClr>
                </a:solidFill>
              </a:rPr>
              <a:t>құрылымы</a:t>
            </a:r>
            <a:r>
              <a:rPr lang="ru-RU" sz="1467" dirty="0">
                <a:solidFill>
                  <a:schemeClr val="tx1">
                    <a:lumMod val="85000"/>
                    <a:lumOff val="15000"/>
                  </a:schemeClr>
                </a:solidFill>
              </a:rPr>
              <a:t> мен </a:t>
            </a:r>
            <a:r>
              <a:rPr lang="ru-RU" sz="1467" dirty="0" err="1">
                <a:solidFill>
                  <a:schemeClr val="tx1">
                    <a:lumMod val="85000"/>
                    <a:lumOff val="15000"/>
                  </a:schemeClr>
                </a:solidFill>
              </a:rPr>
              <a:t>функциясын</a:t>
            </a:r>
            <a:r>
              <a:rPr lang="ru-RU" sz="1467" dirty="0">
                <a:solidFill>
                  <a:schemeClr val="tx1">
                    <a:lumMod val="85000"/>
                    <a:lumOff val="15000"/>
                  </a:schemeClr>
                </a:solidFill>
              </a:rPr>
              <a:t> ид-</a:t>
            </a:r>
            <a:r>
              <a:rPr lang="ru-RU" sz="1467" dirty="0" err="1">
                <a:solidFill>
                  <a:schemeClr val="tx1">
                    <a:lumMod val="85000"/>
                    <a:lumOff val="15000"/>
                  </a:schemeClr>
                </a:solidFill>
              </a:rPr>
              <a:t>тен</a:t>
            </a:r>
            <a:r>
              <a:rPr lang="ru-RU" sz="1467" dirty="0">
                <a:solidFill>
                  <a:schemeClr val="tx1">
                    <a:lumMod val="85000"/>
                    <a:lumOff val="15000"/>
                  </a:schemeClr>
                </a:solidFill>
              </a:rPr>
              <a:t> </a:t>
            </a:r>
            <a:r>
              <a:rPr lang="ru-RU" sz="1467" dirty="0" err="1">
                <a:solidFill>
                  <a:schemeClr val="tx1">
                    <a:lumMod val="85000"/>
                    <a:lumOff val="15000"/>
                  </a:schemeClr>
                </a:solidFill>
              </a:rPr>
              <a:t>алады</a:t>
            </a:r>
            <a:r>
              <a:rPr lang="ru-RU" sz="1467" dirty="0">
                <a:solidFill>
                  <a:schemeClr val="tx1">
                    <a:lumMod val="85000"/>
                    <a:lumOff val="15000"/>
                  </a:schemeClr>
                </a:solidFill>
              </a:rPr>
              <a:t>, </a:t>
            </a:r>
            <a:r>
              <a:rPr lang="ru-RU" sz="1467" dirty="0" err="1">
                <a:solidFill>
                  <a:schemeClr val="tx1">
                    <a:lumMod val="85000"/>
                    <a:lumOff val="15000"/>
                  </a:schemeClr>
                </a:solidFill>
              </a:rPr>
              <a:t>одан</a:t>
            </a:r>
            <a:r>
              <a:rPr lang="ru-RU" sz="1467" dirty="0">
                <a:solidFill>
                  <a:schemeClr val="tx1">
                    <a:lumMod val="85000"/>
                    <a:lumOff val="15000"/>
                  </a:schemeClr>
                </a:solidFill>
              </a:rPr>
              <a:t> </a:t>
            </a:r>
            <a:r>
              <a:rPr lang="ru-RU" sz="1467" dirty="0" err="1">
                <a:solidFill>
                  <a:schemeClr val="tx1">
                    <a:lumMod val="85000"/>
                    <a:lumOff val="15000"/>
                  </a:schemeClr>
                </a:solidFill>
              </a:rPr>
              <a:t>эволюциялайды</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әлеуметтік</a:t>
            </a:r>
            <a:r>
              <a:rPr lang="ru-RU" sz="1467" dirty="0">
                <a:solidFill>
                  <a:schemeClr val="tx1">
                    <a:lumMod val="85000"/>
                    <a:lumOff val="15000"/>
                  </a:schemeClr>
                </a:solidFill>
              </a:rPr>
              <a:t> </a:t>
            </a:r>
            <a:r>
              <a:rPr lang="ru-RU" sz="1467" dirty="0" err="1">
                <a:solidFill>
                  <a:schemeClr val="tx1">
                    <a:lumMod val="85000"/>
                    <a:lumOff val="15000"/>
                  </a:schemeClr>
                </a:solidFill>
              </a:rPr>
              <a:t>шындық</a:t>
            </a:r>
            <a:r>
              <a:rPr lang="ru-RU" sz="1467" dirty="0">
                <a:solidFill>
                  <a:schemeClr val="tx1">
                    <a:lumMod val="85000"/>
                    <a:lumOff val="15000"/>
                  </a:schemeClr>
                </a:solidFill>
              </a:rPr>
              <a:t> </a:t>
            </a:r>
            <a:r>
              <a:rPr lang="ru-RU" sz="1467" dirty="0" err="1">
                <a:solidFill>
                  <a:schemeClr val="tx1">
                    <a:lumMod val="85000"/>
                    <a:lumOff val="15000"/>
                  </a:schemeClr>
                </a:solidFill>
              </a:rPr>
              <a:t>талаптарына</a:t>
            </a:r>
            <a:r>
              <a:rPr lang="ru-RU" sz="1467" dirty="0">
                <a:solidFill>
                  <a:schemeClr val="tx1">
                    <a:lumMod val="85000"/>
                    <a:lumOff val="15000"/>
                  </a:schemeClr>
                </a:solidFill>
              </a:rPr>
              <a:t> </a:t>
            </a:r>
            <a:r>
              <a:rPr lang="ru-RU" sz="1467" dirty="0" err="1">
                <a:solidFill>
                  <a:schemeClr val="tx1">
                    <a:lumMod val="85000"/>
                    <a:lumOff val="15000"/>
                  </a:schemeClr>
                </a:solidFill>
              </a:rPr>
              <a:t>жауап</a:t>
            </a:r>
            <a:r>
              <a:rPr lang="ru-RU" sz="1467" dirty="0">
                <a:solidFill>
                  <a:schemeClr val="tx1">
                    <a:lumMod val="85000"/>
                    <a:lumOff val="15000"/>
                  </a:schemeClr>
                </a:solidFill>
              </a:rPr>
              <a:t> беру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энергияның</a:t>
            </a:r>
            <a:r>
              <a:rPr lang="ru-RU" sz="1467" dirty="0">
                <a:solidFill>
                  <a:schemeClr val="tx1">
                    <a:lumMod val="85000"/>
                    <a:lumOff val="15000"/>
                  </a:schemeClr>
                </a:solidFill>
              </a:rPr>
              <a:t> </a:t>
            </a:r>
            <a:r>
              <a:rPr lang="ru-RU" sz="1467" dirty="0" err="1">
                <a:solidFill>
                  <a:schemeClr val="tx1">
                    <a:lumMod val="85000"/>
                    <a:lumOff val="15000"/>
                  </a:schemeClr>
                </a:solidFill>
              </a:rPr>
              <a:t>бір</a:t>
            </a:r>
            <a:r>
              <a:rPr lang="ru-RU" sz="1467" dirty="0">
                <a:solidFill>
                  <a:schemeClr val="tx1">
                    <a:lumMod val="85000"/>
                    <a:lumOff val="15000"/>
                  </a:schemeClr>
                </a:solidFill>
              </a:rPr>
              <a:t> </a:t>
            </a:r>
            <a:r>
              <a:rPr lang="ru-RU" sz="1467" dirty="0" err="1">
                <a:solidFill>
                  <a:schemeClr val="tx1">
                    <a:lumMod val="85000"/>
                    <a:lumOff val="15000"/>
                  </a:schemeClr>
                </a:solidFill>
              </a:rPr>
              <a:t>бөлігін</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өз</a:t>
            </a:r>
            <a:r>
              <a:rPr lang="ru-RU" sz="1467" dirty="0">
                <a:solidFill>
                  <a:schemeClr val="tx1">
                    <a:lumMod val="85000"/>
                    <a:lumOff val="15000"/>
                  </a:schemeClr>
                </a:solidFill>
              </a:rPr>
              <a:t> </a:t>
            </a:r>
            <a:r>
              <a:rPr lang="ru-RU" sz="1467" dirty="0" err="1">
                <a:solidFill>
                  <a:schemeClr val="tx1">
                    <a:lumMod val="85000"/>
                    <a:lumOff val="15000"/>
                  </a:schemeClr>
                </a:solidFill>
              </a:rPr>
              <a:t>қажеттіліктері</a:t>
            </a:r>
            <a:r>
              <a:rPr lang="ru-RU" sz="1467" dirty="0">
                <a:solidFill>
                  <a:schemeClr val="tx1">
                    <a:lumMod val="85000"/>
                    <a:lumOff val="15000"/>
                  </a:schemeClr>
                </a:solidFill>
              </a:rPr>
              <a:t>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алады</a:t>
            </a:r>
            <a:r>
              <a:rPr lang="ru-RU" sz="1467" dirty="0">
                <a:solidFill>
                  <a:schemeClr val="tx1">
                    <a:lumMod val="85000"/>
                    <a:lumOff val="15000"/>
                  </a:schemeClr>
                </a:solidFill>
              </a:rPr>
              <a:t>. </a:t>
            </a:r>
            <a:r>
              <a:rPr lang="ru-RU" sz="1467" dirty="0" err="1">
                <a:solidFill>
                  <a:schemeClr val="tx1">
                    <a:lumMod val="85000"/>
                    <a:lumOff val="15000"/>
                  </a:schemeClr>
                </a:solidFill>
              </a:rPr>
              <a:t>Идтен</a:t>
            </a:r>
            <a:r>
              <a:rPr lang="ru-RU" sz="1467" dirty="0">
                <a:solidFill>
                  <a:schemeClr val="tx1">
                    <a:lumMod val="85000"/>
                    <a:lumOff val="15000"/>
                  </a:schemeClr>
                </a:solidFill>
              </a:rPr>
              <a:t> </a:t>
            </a:r>
            <a:r>
              <a:rPr lang="ru-RU" sz="1467" dirty="0" err="1">
                <a:solidFill>
                  <a:schemeClr val="tx1">
                    <a:lumMod val="85000"/>
                    <a:lumOff val="15000"/>
                  </a:schemeClr>
                </a:solidFill>
              </a:rPr>
              <a:t>айырмашылығы</a:t>
            </a:r>
            <a:r>
              <a:rPr lang="ru-RU" sz="1467" dirty="0">
                <a:solidFill>
                  <a:schemeClr val="tx1">
                    <a:lumMod val="85000"/>
                    <a:lumOff val="15000"/>
                  </a:schemeClr>
                </a:solidFill>
              </a:rPr>
              <a:t>, эго </a:t>
            </a:r>
            <a:r>
              <a:rPr lang="ru-RU" sz="1467" dirty="0" err="1">
                <a:solidFill>
                  <a:schemeClr val="tx1">
                    <a:lumMod val="85000"/>
                    <a:lumOff val="15000"/>
                  </a:schemeClr>
                </a:solidFill>
              </a:rPr>
              <a:t>шындықтың</a:t>
            </a:r>
            <a:r>
              <a:rPr lang="ru-RU" sz="1467" dirty="0">
                <a:solidFill>
                  <a:schemeClr val="tx1">
                    <a:lumMod val="85000"/>
                    <a:lumOff val="15000"/>
                  </a:schemeClr>
                </a:solidFill>
              </a:rPr>
              <a:t> </a:t>
            </a:r>
            <a:r>
              <a:rPr lang="ru-RU" sz="1467" dirty="0" err="1">
                <a:solidFill>
                  <a:schemeClr val="tx1">
                    <a:lumMod val="85000"/>
                    <a:lumOff val="15000"/>
                  </a:schemeClr>
                </a:solidFill>
              </a:rPr>
              <a:t>принципіне</a:t>
            </a:r>
            <a:r>
              <a:rPr lang="ru-RU" sz="1467" dirty="0">
                <a:solidFill>
                  <a:schemeClr val="tx1">
                    <a:lumMod val="85000"/>
                    <a:lumOff val="15000"/>
                  </a:schemeClr>
                </a:solidFill>
              </a:rPr>
              <a:t> </a:t>
            </a:r>
            <a:r>
              <a:rPr lang="ru-RU" sz="1467" dirty="0" err="1">
                <a:solidFill>
                  <a:schemeClr val="tx1">
                    <a:lumMod val="85000"/>
                    <a:lumOff val="15000"/>
                  </a:schemeClr>
                </a:solidFill>
              </a:rPr>
              <a:t>бағынады</a:t>
            </a:r>
            <a:r>
              <a:rPr lang="ru-RU" sz="1467" dirty="0">
                <a:solidFill>
                  <a:schemeClr val="tx1">
                    <a:lumMod val="85000"/>
                    <a:lumOff val="15000"/>
                  </a:schemeClr>
                </a:solidFill>
              </a:rPr>
              <a:t>, </a:t>
            </a:r>
            <a:r>
              <a:rPr lang="ru-RU" sz="1467" dirty="0" err="1">
                <a:solidFill>
                  <a:schemeClr val="tx1">
                    <a:lumMod val="85000"/>
                    <a:lumOff val="15000"/>
                  </a:schemeClr>
                </a:solidFill>
              </a:rPr>
              <a:t>оның</a:t>
            </a:r>
            <a:r>
              <a:rPr lang="ru-RU" sz="1467" dirty="0">
                <a:solidFill>
                  <a:schemeClr val="tx1">
                    <a:lumMod val="85000"/>
                    <a:lumOff val="15000"/>
                  </a:schemeClr>
                </a:solidFill>
              </a:rPr>
              <a:t> </a:t>
            </a:r>
            <a:r>
              <a:rPr lang="ru-RU" sz="1467" dirty="0" err="1">
                <a:solidFill>
                  <a:schemeClr val="tx1">
                    <a:lumMod val="85000"/>
                    <a:lumOff val="15000"/>
                  </a:schemeClr>
                </a:solidFill>
              </a:rPr>
              <a:t>мақсаты</a:t>
            </a:r>
            <a:r>
              <a:rPr lang="ru-RU" sz="1467" dirty="0">
                <a:solidFill>
                  <a:schemeClr val="tx1">
                    <a:lumMod val="85000"/>
                    <a:lumOff val="15000"/>
                  </a:schemeClr>
                </a:solidFill>
              </a:rPr>
              <a:t> - </a:t>
            </a:r>
            <a:r>
              <a:rPr lang="ru-RU" sz="1467" dirty="0" err="1">
                <a:solidFill>
                  <a:schemeClr val="tx1">
                    <a:lumMod val="85000"/>
                    <a:lumOff val="15000"/>
                  </a:schemeClr>
                </a:solidFill>
              </a:rPr>
              <a:t>қолайлы</a:t>
            </a:r>
            <a:r>
              <a:rPr lang="ru-RU" sz="1467" dirty="0">
                <a:solidFill>
                  <a:schemeClr val="tx1">
                    <a:lumMod val="85000"/>
                    <a:lumOff val="15000"/>
                  </a:schemeClr>
                </a:solidFill>
              </a:rPr>
              <a:t> </a:t>
            </a:r>
            <a:r>
              <a:rPr lang="ru-RU" sz="1467" dirty="0" err="1">
                <a:solidFill>
                  <a:schemeClr val="tx1">
                    <a:lumMod val="85000"/>
                    <a:lumOff val="15000"/>
                  </a:schemeClr>
                </a:solidFill>
              </a:rPr>
              <a:t>тәсілмен</a:t>
            </a:r>
            <a:r>
              <a:rPr lang="ru-RU" sz="1467" dirty="0">
                <a:solidFill>
                  <a:schemeClr val="tx1">
                    <a:lumMod val="85000"/>
                    <a:lumOff val="15000"/>
                  </a:schemeClr>
                </a:solidFill>
              </a:rPr>
              <a:t> </a:t>
            </a:r>
            <a:r>
              <a:rPr lang="ru-RU" sz="1467" dirty="0" err="1">
                <a:solidFill>
                  <a:schemeClr val="tx1">
                    <a:lumMod val="85000"/>
                    <a:lumOff val="15000"/>
                  </a:schemeClr>
                </a:solidFill>
              </a:rPr>
              <a:t>разрядтауға</a:t>
            </a:r>
            <a:r>
              <a:rPr lang="ru-RU" sz="1467" dirty="0">
                <a:solidFill>
                  <a:schemeClr val="tx1">
                    <a:lumMod val="85000"/>
                    <a:lumOff val="15000"/>
                  </a:schemeClr>
                </a:solidFill>
              </a:rPr>
              <a:t> </a:t>
            </a:r>
            <a:r>
              <a:rPr lang="ru-RU" sz="1467" dirty="0" err="1">
                <a:solidFill>
                  <a:schemeClr val="tx1">
                    <a:lumMod val="85000"/>
                    <a:lumOff val="15000"/>
                  </a:schemeClr>
                </a:solidFill>
              </a:rPr>
              <a:t>қол</a:t>
            </a:r>
            <a:r>
              <a:rPr lang="ru-RU" sz="1467" dirty="0">
                <a:solidFill>
                  <a:schemeClr val="tx1">
                    <a:lumMod val="85000"/>
                    <a:lumOff val="15000"/>
                  </a:schemeClr>
                </a:solidFill>
              </a:rPr>
              <a:t> </a:t>
            </a:r>
            <a:r>
              <a:rPr lang="ru-RU" sz="1467" dirty="0" err="1">
                <a:solidFill>
                  <a:schemeClr val="tx1">
                    <a:lumMod val="85000"/>
                    <a:lumOff val="15000"/>
                  </a:schemeClr>
                </a:solidFill>
              </a:rPr>
              <a:t>жеткізу</a:t>
            </a:r>
            <a:r>
              <a:rPr lang="ru-RU" sz="1467" dirty="0">
                <a:solidFill>
                  <a:schemeClr val="tx1">
                    <a:lumMod val="85000"/>
                    <a:lumOff val="15000"/>
                  </a:schemeClr>
                </a:solidFill>
              </a:rPr>
              <a:t> </a:t>
            </a:r>
            <a:r>
              <a:rPr lang="ru-RU" sz="1467" dirty="0" err="1">
                <a:solidFill>
                  <a:schemeClr val="tx1">
                    <a:lumMod val="85000"/>
                    <a:lumOff val="15000"/>
                  </a:schemeClr>
                </a:solidFill>
              </a:rPr>
              <a:t>мүмкіндігі</a:t>
            </a:r>
            <a:r>
              <a:rPr lang="ru-RU" sz="1467" dirty="0">
                <a:solidFill>
                  <a:schemeClr val="tx1">
                    <a:lumMod val="85000"/>
                    <a:lumOff val="15000"/>
                  </a:schemeClr>
                </a:solidFill>
              </a:rPr>
              <a:t> </a:t>
            </a:r>
            <a:r>
              <a:rPr lang="ru-RU" sz="1467" dirty="0" err="1">
                <a:solidFill>
                  <a:schemeClr val="tx1">
                    <a:lumMod val="85000"/>
                    <a:lumOff val="15000"/>
                  </a:schemeClr>
                </a:solidFill>
              </a:rPr>
              <a:t>табылған</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сыртқы</a:t>
            </a:r>
            <a:r>
              <a:rPr lang="ru-RU" sz="1467" dirty="0">
                <a:solidFill>
                  <a:schemeClr val="tx1">
                    <a:lumMod val="85000"/>
                    <a:lumOff val="15000"/>
                  </a:schemeClr>
                </a:solidFill>
              </a:rPr>
              <a:t> </a:t>
            </a:r>
            <a:r>
              <a:rPr lang="ru-RU" sz="1467" dirty="0" err="1">
                <a:solidFill>
                  <a:schemeClr val="tx1">
                    <a:lumMod val="85000"/>
                    <a:lumOff val="15000"/>
                  </a:schemeClr>
                </a:solidFill>
              </a:rPr>
              <a:t>ортада</a:t>
            </a:r>
            <a:r>
              <a:rPr lang="ru-RU" sz="1467" dirty="0">
                <a:solidFill>
                  <a:schemeClr val="tx1">
                    <a:lumMod val="85000"/>
                    <a:lumOff val="15000"/>
                  </a:schemeClr>
                </a:solidFill>
              </a:rPr>
              <a:t> </a:t>
            </a:r>
            <a:r>
              <a:rPr lang="ru-RU" sz="1467" dirty="0" err="1">
                <a:solidFill>
                  <a:schemeClr val="tx1">
                    <a:lumMod val="85000"/>
                    <a:lumOff val="15000"/>
                  </a:schemeClr>
                </a:solidFill>
              </a:rPr>
              <a:t>тиісті</a:t>
            </a:r>
            <a:r>
              <a:rPr lang="ru-RU" sz="1467" dirty="0">
                <a:solidFill>
                  <a:schemeClr val="tx1">
                    <a:lumMod val="85000"/>
                    <a:lumOff val="15000"/>
                  </a:schemeClr>
                </a:solidFill>
              </a:rPr>
              <a:t> </a:t>
            </a:r>
            <a:r>
              <a:rPr lang="ru-RU" sz="1467" dirty="0" err="1">
                <a:solidFill>
                  <a:schemeClr val="tx1">
                    <a:lumMod val="85000"/>
                    <a:lumOff val="15000"/>
                  </a:schemeClr>
                </a:solidFill>
              </a:rPr>
              <a:t>жағдайлар</a:t>
            </a:r>
            <a:r>
              <a:rPr lang="ru-RU" sz="1467" dirty="0">
                <a:solidFill>
                  <a:schemeClr val="tx1">
                    <a:lumMod val="85000"/>
                    <a:lumOff val="15000"/>
                  </a:schemeClr>
                </a:solidFill>
              </a:rPr>
              <a:t> </a:t>
            </a:r>
            <a:r>
              <a:rPr lang="ru-RU" sz="1467" dirty="0" err="1">
                <a:solidFill>
                  <a:schemeClr val="tx1">
                    <a:lumMod val="85000"/>
                    <a:lumOff val="15000"/>
                  </a:schemeClr>
                </a:solidFill>
              </a:rPr>
              <a:t>табылған</a:t>
            </a:r>
            <a:r>
              <a:rPr lang="ru-RU" sz="1467" dirty="0">
                <a:solidFill>
                  <a:schemeClr val="tx1">
                    <a:lumMod val="85000"/>
                    <a:lumOff val="15000"/>
                  </a:schemeClr>
                </a:solidFill>
              </a:rPr>
              <a:t> </a:t>
            </a:r>
            <a:r>
              <a:rPr lang="ru-RU" sz="1467" dirty="0" err="1">
                <a:solidFill>
                  <a:schemeClr val="tx1">
                    <a:lumMod val="85000"/>
                    <a:lumOff val="15000"/>
                  </a:schemeClr>
                </a:solidFill>
              </a:rPr>
              <a:t>сәтке</a:t>
            </a:r>
            <a:r>
              <a:rPr lang="ru-RU" sz="1467" dirty="0">
                <a:solidFill>
                  <a:schemeClr val="tx1">
                    <a:lumMod val="85000"/>
                    <a:lumOff val="15000"/>
                  </a:schemeClr>
                </a:solidFill>
              </a:rPr>
              <a:t> </a:t>
            </a:r>
            <a:r>
              <a:rPr lang="ru-RU" sz="1467" dirty="0" err="1">
                <a:solidFill>
                  <a:schemeClr val="tx1">
                    <a:lumMod val="85000"/>
                    <a:lumOff val="15000"/>
                  </a:schemeClr>
                </a:solidFill>
              </a:rPr>
              <a:t>дейін</a:t>
            </a:r>
            <a:r>
              <a:rPr lang="ru-RU" sz="1467" dirty="0">
                <a:solidFill>
                  <a:schemeClr val="tx1">
                    <a:lumMod val="85000"/>
                    <a:lumOff val="15000"/>
                  </a:schemeClr>
                </a:solidFill>
              </a:rPr>
              <a:t> </a:t>
            </a:r>
            <a:r>
              <a:rPr lang="ru-RU" sz="1467" dirty="0" err="1">
                <a:solidFill>
                  <a:schemeClr val="tx1">
                    <a:lumMod val="85000"/>
                    <a:lumOff val="15000"/>
                  </a:schemeClr>
                </a:solidFill>
              </a:rPr>
              <a:t>инстинктілерді</a:t>
            </a:r>
            <a:r>
              <a:rPr lang="ru-RU" sz="1467" dirty="0">
                <a:solidFill>
                  <a:schemeClr val="tx1">
                    <a:lumMod val="85000"/>
                    <a:lumOff val="15000"/>
                  </a:schemeClr>
                </a:solidFill>
              </a:rPr>
              <a:t> </a:t>
            </a:r>
            <a:r>
              <a:rPr lang="ru-RU" sz="1467" dirty="0" err="1">
                <a:solidFill>
                  <a:schemeClr val="tx1">
                    <a:lumMod val="85000"/>
                    <a:lumOff val="15000"/>
                  </a:schemeClr>
                </a:solidFill>
              </a:rPr>
              <a:t>қанағаттандыруды</a:t>
            </a:r>
            <a:r>
              <a:rPr lang="ru-RU" sz="1467" dirty="0">
                <a:solidFill>
                  <a:schemeClr val="tx1">
                    <a:lumMod val="85000"/>
                    <a:lumOff val="15000"/>
                  </a:schemeClr>
                </a:solidFill>
              </a:rPr>
              <a:t> </a:t>
            </a:r>
            <a:r>
              <a:rPr lang="ru-RU" sz="1467" dirty="0" err="1">
                <a:solidFill>
                  <a:schemeClr val="tx1">
                    <a:lumMod val="85000"/>
                    <a:lumOff val="15000"/>
                  </a:schemeClr>
                </a:solidFill>
              </a:rPr>
              <a:t>кейінге</a:t>
            </a:r>
            <a:r>
              <a:rPr lang="ru-RU" sz="1467" dirty="0">
                <a:solidFill>
                  <a:schemeClr val="tx1">
                    <a:lumMod val="85000"/>
                    <a:lumOff val="15000"/>
                  </a:schemeClr>
                </a:solidFill>
              </a:rPr>
              <a:t> </a:t>
            </a:r>
            <a:r>
              <a:rPr lang="ru-RU" sz="1467" dirty="0" err="1">
                <a:solidFill>
                  <a:schemeClr val="tx1">
                    <a:lumMod val="85000"/>
                    <a:lumOff val="15000"/>
                  </a:schemeClr>
                </a:solidFill>
              </a:rPr>
              <a:t>қалдыру</a:t>
            </a:r>
            <a:r>
              <a:rPr lang="ru-RU" sz="1467" dirty="0">
                <a:solidFill>
                  <a:schemeClr val="tx1">
                    <a:lumMod val="85000"/>
                    <a:lumOff val="15000"/>
                  </a:schemeClr>
                </a:solidFill>
              </a:rPr>
              <a:t> </a:t>
            </a:r>
            <a:r>
              <a:rPr lang="ru-RU" sz="1467" dirty="0" err="1">
                <a:solidFill>
                  <a:schemeClr val="tx1">
                    <a:lumMod val="85000"/>
                    <a:lumOff val="15000"/>
                  </a:schemeClr>
                </a:solidFill>
              </a:rPr>
              <a:t>арқылы</a:t>
            </a:r>
            <a:r>
              <a:rPr lang="ru-RU" sz="1467" dirty="0">
                <a:solidFill>
                  <a:schemeClr val="tx1">
                    <a:lumMod val="85000"/>
                    <a:lumOff val="15000"/>
                  </a:schemeClr>
                </a:solidFill>
              </a:rPr>
              <a:t> </a:t>
            </a:r>
            <a:r>
              <a:rPr lang="ru-RU" sz="1467" dirty="0" err="1">
                <a:solidFill>
                  <a:schemeClr val="tx1">
                    <a:lumMod val="85000"/>
                    <a:lumOff val="15000"/>
                  </a:schemeClr>
                </a:solidFill>
              </a:rPr>
              <a:t>ағзаның</a:t>
            </a:r>
            <a:r>
              <a:rPr lang="ru-RU" sz="1467" dirty="0">
                <a:solidFill>
                  <a:schemeClr val="tx1">
                    <a:lumMod val="85000"/>
                    <a:lumOff val="15000"/>
                  </a:schemeClr>
                </a:solidFill>
              </a:rPr>
              <a:t> </a:t>
            </a:r>
            <a:r>
              <a:rPr lang="ru-RU" sz="1467" dirty="0" err="1">
                <a:solidFill>
                  <a:schemeClr val="tx1">
                    <a:lumMod val="85000"/>
                    <a:lumOff val="15000"/>
                  </a:schemeClr>
                </a:solidFill>
              </a:rPr>
              <a:t>тұтастығын</a:t>
            </a:r>
            <a:r>
              <a:rPr lang="ru-RU" sz="1467" dirty="0">
                <a:solidFill>
                  <a:schemeClr val="tx1">
                    <a:lumMod val="85000"/>
                    <a:lumOff val="15000"/>
                  </a:schemeClr>
                </a:solidFill>
              </a:rPr>
              <a:t> </a:t>
            </a:r>
            <a:r>
              <a:rPr lang="ru-RU" sz="1467" dirty="0" err="1">
                <a:solidFill>
                  <a:schemeClr val="tx1">
                    <a:lumMod val="85000"/>
                    <a:lumOff val="15000"/>
                  </a:schemeClr>
                </a:solidFill>
              </a:rPr>
              <a:t>сақтау</a:t>
            </a:r>
            <a:r>
              <a:rPr lang="ru-RU" sz="1467" dirty="0"/>
              <a:t>.</a:t>
            </a:r>
            <a:endParaRPr sz="1467" dirty="0"/>
          </a:p>
        </p:txBody>
      </p:sp>
      <p:sp>
        <p:nvSpPr>
          <p:cNvPr id="467" name="Google Shape;467;p43"/>
          <p:cNvSpPr txBox="1">
            <a:spLocks noGrp="1"/>
          </p:cNvSpPr>
          <p:nvPr>
            <p:ph type="subTitle" idx="4294967295"/>
          </p:nvPr>
        </p:nvSpPr>
        <p:spPr>
          <a:xfrm>
            <a:off x="9406895" y="2526983"/>
            <a:ext cx="2458400" cy="674800"/>
          </a:xfrm>
          <a:prstGeom prst="rect">
            <a:avLst/>
          </a:prstGeom>
        </p:spPr>
        <p:txBody>
          <a:bodyPr spcFirstLastPara="1" vert="horz" wrap="square" lIns="121900" tIns="121900" rIns="121900" bIns="121900" rtlCol="0" anchor="t" anchorCtr="0">
            <a:noAutofit/>
          </a:bodyPr>
          <a:lstStyle/>
          <a:p>
            <a:pPr marL="0" indent="0" algn="ctr">
              <a:spcBef>
                <a:spcPts val="0"/>
              </a:spcBef>
              <a:spcAft>
                <a:spcPts val="2133"/>
              </a:spcAft>
              <a:buNone/>
            </a:pPr>
            <a:r>
              <a:rPr lang="ru-RU" sz="2133" b="1" dirty="0">
                <a:solidFill>
                  <a:schemeClr val="tx1">
                    <a:lumMod val="85000"/>
                    <a:lumOff val="15000"/>
                  </a:schemeClr>
                </a:solidFill>
              </a:rPr>
              <a:t>Суперэго</a:t>
            </a:r>
            <a:endParaRPr sz="2133" b="1" dirty="0">
              <a:solidFill>
                <a:schemeClr val="tx1">
                  <a:lumMod val="85000"/>
                  <a:lumOff val="15000"/>
                </a:schemeClr>
              </a:solidFill>
            </a:endParaRPr>
          </a:p>
        </p:txBody>
      </p:sp>
      <p:sp>
        <p:nvSpPr>
          <p:cNvPr id="468" name="Google Shape;468;p43"/>
          <p:cNvSpPr txBox="1">
            <a:spLocks noGrp="1"/>
          </p:cNvSpPr>
          <p:nvPr>
            <p:ph type="subTitle" idx="4294967295"/>
          </p:nvPr>
        </p:nvSpPr>
        <p:spPr>
          <a:xfrm>
            <a:off x="9147094" y="3047599"/>
            <a:ext cx="2978001" cy="1542800"/>
          </a:xfrm>
          <a:prstGeom prst="rect">
            <a:avLst/>
          </a:prstGeom>
        </p:spPr>
        <p:txBody>
          <a:bodyPr spcFirstLastPara="1" vert="horz" wrap="square" lIns="121900" tIns="121900" rIns="121900" bIns="121900" rtlCol="0" anchor="t" anchorCtr="0">
            <a:noAutofit/>
          </a:bodyPr>
          <a:lstStyle/>
          <a:p>
            <a:pPr marL="0" indent="0" algn="ctr">
              <a:spcBef>
                <a:spcPts val="0"/>
              </a:spcBef>
              <a:buNone/>
            </a:pPr>
            <a:r>
              <a:rPr lang="ru-RU" sz="1467" dirty="0">
                <a:solidFill>
                  <a:schemeClr val="tx1">
                    <a:lumMod val="85000"/>
                    <a:lumOff val="15000"/>
                  </a:schemeClr>
                </a:solidFill>
              </a:rPr>
              <a:t>Суперэго. (лат. "</a:t>
            </a:r>
            <a:r>
              <a:rPr lang="en-US" sz="1467" dirty="0">
                <a:solidFill>
                  <a:schemeClr val="tx1">
                    <a:lumMod val="85000"/>
                    <a:lumOff val="15000"/>
                  </a:schemeClr>
                </a:solidFill>
              </a:rPr>
              <a:t>super" - "</a:t>
            </a:r>
            <a:r>
              <a:rPr lang="ru-RU" sz="1467" dirty="0" err="1">
                <a:solidFill>
                  <a:schemeClr val="tx1">
                    <a:lumMod val="85000"/>
                    <a:lumOff val="15000"/>
                  </a:schemeClr>
                </a:solidFill>
              </a:rPr>
              <a:t>жоғары</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en-US" sz="1467" dirty="0">
                <a:solidFill>
                  <a:schemeClr val="tx1">
                    <a:lumMod val="85000"/>
                    <a:lumOff val="15000"/>
                  </a:schemeClr>
                </a:solidFill>
              </a:rPr>
              <a:t>ego" - "</a:t>
            </a:r>
            <a:r>
              <a:rPr lang="ru-RU" sz="1467" dirty="0">
                <a:solidFill>
                  <a:schemeClr val="tx1">
                    <a:lumMod val="85000"/>
                    <a:lumOff val="15000"/>
                  </a:schemeClr>
                </a:solidFill>
              </a:rPr>
              <a:t>мен").Адам </a:t>
            </a:r>
            <a:r>
              <a:rPr lang="ru-RU" sz="1467" dirty="0" err="1">
                <a:solidFill>
                  <a:schemeClr val="tx1">
                    <a:lumMod val="85000"/>
                    <a:lumOff val="15000"/>
                  </a:schemeClr>
                </a:solidFill>
              </a:rPr>
              <a:t>қоғамда</a:t>
            </a:r>
            <a:r>
              <a:rPr lang="ru-RU" sz="1467" dirty="0">
                <a:solidFill>
                  <a:schemeClr val="tx1">
                    <a:lumMod val="85000"/>
                    <a:lumOff val="15000"/>
                  </a:schemeClr>
                </a:solidFill>
              </a:rPr>
              <a:t> </a:t>
            </a:r>
            <a:r>
              <a:rPr lang="ru-RU" sz="1467" dirty="0" err="1">
                <a:solidFill>
                  <a:schemeClr val="tx1">
                    <a:lumMod val="85000"/>
                    <a:lumOff val="15000"/>
                  </a:schemeClr>
                </a:solidFill>
              </a:rPr>
              <a:t>тиімді</a:t>
            </a:r>
            <a:r>
              <a:rPr lang="ru-RU" sz="1467" dirty="0">
                <a:solidFill>
                  <a:schemeClr val="tx1">
                    <a:lumMod val="85000"/>
                    <a:lumOff val="15000"/>
                  </a:schemeClr>
                </a:solidFill>
              </a:rPr>
              <a:t> </a:t>
            </a:r>
            <a:r>
              <a:rPr lang="ru-RU" sz="1467" dirty="0" err="1">
                <a:solidFill>
                  <a:schemeClr val="tx1">
                    <a:lumMod val="85000"/>
                    <a:lumOff val="15000"/>
                  </a:schemeClr>
                </a:solidFill>
              </a:rPr>
              <a:t>жұмыс</a:t>
            </a:r>
            <a:r>
              <a:rPr lang="ru-RU" sz="1467" dirty="0">
                <a:solidFill>
                  <a:schemeClr val="tx1">
                    <a:lumMod val="85000"/>
                    <a:lumOff val="15000"/>
                  </a:schemeClr>
                </a:solidFill>
              </a:rPr>
              <a:t> </a:t>
            </a:r>
            <a:r>
              <a:rPr lang="ru-RU" sz="1467" dirty="0" err="1">
                <a:solidFill>
                  <a:schemeClr val="tx1">
                    <a:lumMod val="85000"/>
                    <a:lumOff val="15000"/>
                  </a:schemeClr>
                </a:solidFill>
              </a:rPr>
              <a:t>істеуі</a:t>
            </a:r>
            <a:r>
              <a:rPr lang="ru-RU" sz="1467" dirty="0">
                <a:solidFill>
                  <a:schemeClr val="tx1">
                    <a:lumMod val="85000"/>
                    <a:lumOff val="15000"/>
                  </a:schemeClr>
                </a:solidFill>
              </a:rPr>
              <a:t>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оның</a:t>
            </a:r>
            <a:r>
              <a:rPr lang="ru-RU" sz="1467" dirty="0">
                <a:solidFill>
                  <a:schemeClr val="tx1">
                    <a:lumMod val="85000"/>
                    <a:lumOff val="15000"/>
                  </a:schemeClr>
                </a:solidFill>
              </a:rPr>
              <a:t> </a:t>
            </a:r>
            <a:r>
              <a:rPr lang="ru-RU" sz="1467" dirty="0" err="1">
                <a:solidFill>
                  <a:schemeClr val="tx1">
                    <a:lumMod val="85000"/>
                    <a:lumOff val="15000"/>
                  </a:schemeClr>
                </a:solidFill>
              </a:rPr>
              <a:t>қоршаған</a:t>
            </a:r>
            <a:r>
              <a:rPr lang="ru-RU" sz="1467" dirty="0">
                <a:solidFill>
                  <a:schemeClr val="tx1">
                    <a:lumMod val="85000"/>
                    <a:lumOff val="15000"/>
                  </a:schemeClr>
                </a:solidFill>
              </a:rPr>
              <a:t> </a:t>
            </a:r>
            <a:r>
              <a:rPr lang="ru-RU" sz="1467" dirty="0" err="1">
                <a:solidFill>
                  <a:schemeClr val="tx1">
                    <a:lumMod val="85000"/>
                    <a:lumOff val="15000"/>
                  </a:schemeClr>
                </a:solidFill>
              </a:rPr>
              <a:t>ортада</a:t>
            </a:r>
            <a:r>
              <a:rPr lang="ru-RU" sz="1467" dirty="0">
                <a:solidFill>
                  <a:schemeClr val="tx1">
                    <a:lumMod val="85000"/>
                    <a:lumOff val="15000"/>
                  </a:schemeClr>
                </a:solidFill>
              </a:rPr>
              <a:t> </a:t>
            </a:r>
            <a:r>
              <a:rPr lang="ru-RU" sz="1467" dirty="0" err="1">
                <a:solidFill>
                  <a:schemeClr val="tx1">
                    <a:lumMod val="85000"/>
                    <a:lumOff val="15000"/>
                  </a:schemeClr>
                </a:solidFill>
              </a:rPr>
              <a:t>қабылданғандармен</a:t>
            </a:r>
            <a:r>
              <a:rPr lang="ru-RU" sz="1467" dirty="0">
                <a:solidFill>
                  <a:schemeClr val="tx1">
                    <a:lumMod val="85000"/>
                    <a:lumOff val="15000"/>
                  </a:schemeClr>
                </a:solidFill>
              </a:rPr>
              <a:t> </a:t>
            </a:r>
            <a:r>
              <a:rPr lang="ru-RU" sz="1467" dirty="0" err="1">
                <a:solidFill>
                  <a:schemeClr val="tx1">
                    <a:lumMod val="85000"/>
                    <a:lumOff val="15000"/>
                  </a:schemeClr>
                </a:solidFill>
              </a:rPr>
              <a:t>құндылықтар</a:t>
            </a:r>
            <a:r>
              <a:rPr lang="ru-RU" sz="1467" dirty="0">
                <a:solidFill>
                  <a:schemeClr val="tx1">
                    <a:lumMod val="85000"/>
                    <a:lumOff val="15000"/>
                  </a:schemeClr>
                </a:solidFill>
              </a:rPr>
              <a:t>, </a:t>
            </a:r>
            <a:r>
              <a:rPr lang="ru-RU" sz="1467" dirty="0" err="1">
                <a:solidFill>
                  <a:schemeClr val="tx1">
                    <a:lumMod val="85000"/>
                    <a:lumOff val="15000"/>
                  </a:schemeClr>
                </a:solidFill>
              </a:rPr>
              <a:t>нормалар</a:t>
            </a:r>
            <a:r>
              <a:rPr lang="ru-RU" sz="1467" dirty="0">
                <a:solidFill>
                  <a:schemeClr val="tx1">
                    <a:lumMod val="85000"/>
                    <a:lumOff val="15000"/>
                  </a:schemeClr>
                </a:solidFill>
              </a:rPr>
              <a:t> мен этика </a:t>
            </a:r>
            <a:r>
              <a:rPr lang="ru-RU" sz="1467" dirty="0" err="1">
                <a:solidFill>
                  <a:schemeClr val="tx1">
                    <a:lumMod val="85000"/>
                    <a:lumOff val="15000"/>
                  </a:schemeClr>
                </a:solidFill>
              </a:rPr>
              <a:t>жүйесі</a:t>
            </a:r>
            <a:r>
              <a:rPr lang="ru-RU" sz="1467" dirty="0">
                <a:solidFill>
                  <a:schemeClr val="tx1">
                    <a:lumMod val="85000"/>
                    <a:lumOff val="15000"/>
                  </a:schemeClr>
                </a:solidFill>
              </a:rPr>
              <a:t> </a:t>
            </a:r>
            <a:r>
              <a:rPr lang="ru-RU" sz="1467" dirty="0" err="1">
                <a:solidFill>
                  <a:schemeClr val="tx1">
                    <a:lumMod val="85000"/>
                    <a:lumOff val="15000"/>
                  </a:schemeClr>
                </a:solidFill>
              </a:rPr>
              <a:t>болуы</a:t>
            </a:r>
            <a:r>
              <a:rPr lang="ru-RU" sz="1467" dirty="0">
                <a:solidFill>
                  <a:schemeClr val="tx1">
                    <a:lumMod val="85000"/>
                    <a:lumOff val="15000"/>
                  </a:schemeClr>
                </a:solidFill>
              </a:rPr>
              <a:t> </a:t>
            </a:r>
            <a:r>
              <a:rPr lang="ru-RU" sz="1467" dirty="0" err="1">
                <a:solidFill>
                  <a:schemeClr val="tx1">
                    <a:lumMod val="85000"/>
                    <a:lumOff val="15000"/>
                  </a:schemeClr>
                </a:solidFill>
              </a:rPr>
              <a:t>керек</a:t>
            </a:r>
            <a:r>
              <a:rPr lang="ru-RU" sz="1467" dirty="0">
                <a:solidFill>
                  <a:schemeClr val="tx1">
                    <a:lumMod val="85000"/>
                    <a:lumOff val="15000"/>
                  </a:schemeClr>
                </a:solidFill>
              </a:rPr>
              <a:t>. Суперэго - </a:t>
            </a:r>
            <a:r>
              <a:rPr lang="ru-RU" sz="1467" dirty="0" err="1">
                <a:solidFill>
                  <a:schemeClr val="tx1">
                    <a:lumMod val="85000"/>
                    <a:lumOff val="15000"/>
                  </a:schemeClr>
                </a:solidFill>
              </a:rPr>
              <a:t>қоғамдық</a:t>
            </a:r>
            <a:r>
              <a:rPr lang="ru-RU" sz="1467" dirty="0">
                <a:solidFill>
                  <a:schemeClr val="tx1">
                    <a:lumMod val="85000"/>
                    <a:lumOff val="15000"/>
                  </a:schemeClr>
                </a:solidFill>
              </a:rPr>
              <a:t> </a:t>
            </a:r>
            <a:r>
              <a:rPr lang="ru-RU" sz="1467" dirty="0" err="1">
                <a:solidFill>
                  <a:schemeClr val="tx1">
                    <a:lumMod val="85000"/>
                    <a:lumOff val="15000"/>
                  </a:schemeClr>
                </a:solidFill>
              </a:rPr>
              <a:t>нормалар</a:t>
            </a:r>
            <a:r>
              <a:rPr lang="ru-RU" sz="1467" dirty="0">
                <a:solidFill>
                  <a:schemeClr val="tx1">
                    <a:lumMod val="85000"/>
                    <a:lumOff val="15000"/>
                  </a:schemeClr>
                </a:solidFill>
              </a:rPr>
              <a:t> мен </a:t>
            </a:r>
            <a:r>
              <a:rPr lang="ru-RU" sz="1467" dirty="0" err="1">
                <a:solidFill>
                  <a:schemeClr val="tx1">
                    <a:lumMod val="85000"/>
                    <a:lumOff val="15000"/>
                  </a:schemeClr>
                </a:solidFill>
              </a:rPr>
              <a:t>мінез-құлық</a:t>
            </a:r>
            <a:r>
              <a:rPr lang="ru-RU" sz="1467" dirty="0">
                <a:solidFill>
                  <a:schemeClr val="tx1">
                    <a:lumMod val="85000"/>
                    <a:lumOff val="15000"/>
                  </a:schemeClr>
                </a:solidFill>
              </a:rPr>
              <a:t> </a:t>
            </a:r>
            <a:r>
              <a:rPr lang="ru-RU" sz="1467" dirty="0" err="1">
                <a:solidFill>
                  <a:schemeClr val="tx1">
                    <a:lumMod val="85000"/>
                    <a:lumOff val="15000"/>
                  </a:schemeClr>
                </a:solidFill>
              </a:rPr>
              <a:t>стандарттарының</a:t>
            </a:r>
            <a:r>
              <a:rPr lang="ru-RU" sz="1467" dirty="0">
                <a:solidFill>
                  <a:schemeClr val="tx1">
                    <a:lumMod val="85000"/>
                    <a:lumOff val="15000"/>
                  </a:schemeClr>
                </a:solidFill>
              </a:rPr>
              <a:t> </a:t>
            </a:r>
            <a:r>
              <a:rPr lang="ru-RU" sz="1467" dirty="0" err="1">
                <a:solidFill>
                  <a:schemeClr val="tx1">
                    <a:lumMod val="85000"/>
                    <a:lumOff val="15000"/>
                  </a:schemeClr>
                </a:solidFill>
              </a:rPr>
              <a:t>ішкі</a:t>
            </a:r>
            <a:r>
              <a:rPr lang="ru-RU" sz="1467" dirty="0">
                <a:solidFill>
                  <a:schemeClr val="tx1">
                    <a:lumMod val="85000"/>
                    <a:lumOff val="15000"/>
                  </a:schemeClr>
                </a:solidFill>
              </a:rPr>
              <a:t> </a:t>
            </a:r>
            <a:r>
              <a:rPr lang="ru-RU" sz="1467" dirty="0" err="1">
                <a:solidFill>
                  <a:schemeClr val="tx1">
                    <a:lumMod val="85000"/>
                    <a:lumOff val="15000"/>
                  </a:schemeClr>
                </a:solidFill>
              </a:rPr>
              <a:t>нұсқасын</a:t>
            </a:r>
            <a:r>
              <a:rPr lang="ru-RU" sz="1467" dirty="0">
                <a:solidFill>
                  <a:schemeClr val="tx1">
                    <a:lumMod val="85000"/>
                    <a:lumOff val="15000"/>
                  </a:schemeClr>
                </a:solidFill>
              </a:rPr>
              <a:t> </a:t>
            </a:r>
            <a:r>
              <a:rPr lang="ru-RU" sz="1467" dirty="0" err="1">
                <a:solidFill>
                  <a:schemeClr val="tx1">
                    <a:lumMod val="85000"/>
                    <a:lumOff val="15000"/>
                  </a:schemeClr>
                </a:solidFill>
              </a:rPr>
              <a:t>көрсететін</a:t>
            </a:r>
            <a:r>
              <a:rPr lang="ru-RU" sz="1467" dirty="0">
                <a:solidFill>
                  <a:schemeClr val="tx1">
                    <a:lumMod val="85000"/>
                    <a:lumOff val="15000"/>
                  </a:schemeClr>
                </a:solidFill>
              </a:rPr>
              <a:t> </a:t>
            </a:r>
            <a:r>
              <a:rPr lang="ru-RU" sz="1467" dirty="0" err="1">
                <a:solidFill>
                  <a:schemeClr val="tx1">
                    <a:lumMod val="85000"/>
                    <a:lumOff val="15000"/>
                  </a:schemeClr>
                </a:solidFill>
              </a:rPr>
              <a:t>дамушы</a:t>
            </a:r>
            <a:r>
              <a:rPr lang="ru-RU" sz="1467" dirty="0">
                <a:solidFill>
                  <a:schemeClr val="tx1">
                    <a:lumMod val="85000"/>
                    <a:lumOff val="15000"/>
                  </a:schemeClr>
                </a:solidFill>
              </a:rPr>
              <a:t> </a:t>
            </a:r>
            <a:r>
              <a:rPr lang="ru-RU" sz="1467" dirty="0" err="1">
                <a:solidFill>
                  <a:schemeClr val="tx1">
                    <a:lumMod val="85000"/>
                    <a:lumOff val="15000"/>
                  </a:schemeClr>
                </a:solidFill>
              </a:rPr>
              <a:t>тұлғаның</a:t>
            </a:r>
            <a:r>
              <a:rPr lang="ru-RU" sz="1467" dirty="0">
                <a:solidFill>
                  <a:schemeClr val="tx1">
                    <a:lumMod val="85000"/>
                    <a:lumOff val="15000"/>
                  </a:schemeClr>
                </a:solidFill>
              </a:rPr>
              <a:t> </a:t>
            </a:r>
            <a:r>
              <a:rPr lang="ru-RU" sz="1467" dirty="0" err="1">
                <a:solidFill>
                  <a:schemeClr val="tx1">
                    <a:lumMod val="85000"/>
                    <a:lumOff val="15000"/>
                  </a:schemeClr>
                </a:solidFill>
              </a:rPr>
              <a:t>соңғы</a:t>
            </a:r>
            <a:r>
              <a:rPr lang="ru-RU" sz="1467" dirty="0">
                <a:solidFill>
                  <a:schemeClr val="tx1">
                    <a:lumMod val="85000"/>
                    <a:lumOff val="15000"/>
                  </a:schemeClr>
                </a:solidFill>
              </a:rPr>
              <a:t> </a:t>
            </a:r>
            <a:r>
              <a:rPr lang="ru-RU" sz="1467" dirty="0" err="1">
                <a:solidFill>
                  <a:schemeClr val="tx1">
                    <a:lumMod val="85000"/>
                    <a:lumOff val="15000"/>
                  </a:schemeClr>
                </a:solidFill>
              </a:rPr>
              <a:t>компоненті</a:t>
            </a:r>
            <a:r>
              <a:rPr lang="ru-RU" sz="1467" dirty="0">
                <a:solidFill>
                  <a:schemeClr val="tx1">
                    <a:lumMod val="85000"/>
                    <a:lumOff val="15000"/>
                  </a:schemeClr>
                </a:solidFill>
              </a:rPr>
              <a:t>.</a:t>
            </a:r>
            <a:endParaRPr sz="1467" dirty="0">
              <a:solidFill>
                <a:schemeClr val="tx1">
                  <a:lumMod val="85000"/>
                  <a:lumOff val="15000"/>
                </a:schemeClr>
              </a:solidFill>
            </a:endParaRPr>
          </a:p>
          <a:p>
            <a:pPr marL="0" indent="0" algn="ctr">
              <a:spcBef>
                <a:spcPts val="2133"/>
              </a:spcBef>
              <a:spcAft>
                <a:spcPts val="2133"/>
              </a:spcAft>
              <a:buNone/>
            </a:pPr>
            <a:endParaRPr dirty="0"/>
          </a:p>
        </p:txBody>
      </p:sp>
      <p:sp>
        <p:nvSpPr>
          <p:cNvPr id="469" name="Google Shape;469;p43"/>
          <p:cNvSpPr txBox="1">
            <a:spLocks noGrp="1"/>
          </p:cNvSpPr>
          <p:nvPr>
            <p:ph type="title"/>
          </p:nvPr>
        </p:nvSpPr>
        <p:spPr>
          <a:xfrm>
            <a:off x="1128607" y="1623949"/>
            <a:ext cx="1094800" cy="601200"/>
          </a:xfrm>
          <a:prstGeom prst="rect">
            <a:avLst/>
          </a:prstGeom>
        </p:spPr>
        <p:txBody>
          <a:bodyPr spcFirstLastPara="1" vert="horz" wrap="square" lIns="121900" tIns="121900" rIns="121900" bIns="121900" rtlCol="0" anchor="ctr" anchorCtr="0">
            <a:noAutofit/>
          </a:bodyPr>
          <a:lstStyle/>
          <a:p>
            <a:pPr algn="ctr"/>
            <a:r>
              <a:rPr lang="en" dirty="0">
                <a:solidFill>
                  <a:schemeClr val="accent1"/>
                </a:solidFill>
              </a:rPr>
              <a:t>1</a:t>
            </a:r>
            <a:endParaRPr dirty="0">
              <a:solidFill>
                <a:schemeClr val="accent1"/>
              </a:solidFill>
            </a:endParaRPr>
          </a:p>
        </p:txBody>
      </p:sp>
      <p:sp>
        <p:nvSpPr>
          <p:cNvPr id="470" name="Google Shape;470;p43"/>
          <p:cNvSpPr txBox="1">
            <a:spLocks noGrp="1"/>
          </p:cNvSpPr>
          <p:nvPr>
            <p:ph type="title"/>
          </p:nvPr>
        </p:nvSpPr>
        <p:spPr>
          <a:xfrm>
            <a:off x="5713209" y="1651568"/>
            <a:ext cx="1094800" cy="550000"/>
          </a:xfrm>
          <a:prstGeom prst="rect">
            <a:avLst/>
          </a:prstGeom>
        </p:spPr>
        <p:txBody>
          <a:bodyPr spcFirstLastPara="1" vert="horz" wrap="square" lIns="121900" tIns="121900" rIns="121900" bIns="121900" rtlCol="0" anchor="ctr" anchorCtr="0">
            <a:noAutofit/>
          </a:bodyPr>
          <a:lstStyle/>
          <a:p>
            <a:pPr algn="ctr"/>
            <a:r>
              <a:rPr lang="en" dirty="0">
                <a:solidFill>
                  <a:schemeClr val="accent1"/>
                </a:solidFill>
              </a:rPr>
              <a:t>2</a:t>
            </a:r>
            <a:endParaRPr dirty="0">
              <a:solidFill>
                <a:schemeClr val="accent1"/>
              </a:solidFill>
            </a:endParaRPr>
          </a:p>
        </p:txBody>
      </p:sp>
      <p:sp>
        <p:nvSpPr>
          <p:cNvPr id="471" name="Google Shape;471;p43"/>
          <p:cNvSpPr txBox="1">
            <a:spLocks noGrp="1"/>
          </p:cNvSpPr>
          <p:nvPr>
            <p:ph type="title"/>
          </p:nvPr>
        </p:nvSpPr>
        <p:spPr>
          <a:xfrm>
            <a:off x="9886579" y="1550288"/>
            <a:ext cx="1094800" cy="550000"/>
          </a:xfrm>
          <a:prstGeom prst="rect">
            <a:avLst/>
          </a:prstGeom>
        </p:spPr>
        <p:txBody>
          <a:bodyPr spcFirstLastPara="1" vert="horz" wrap="square" lIns="121900" tIns="121900" rIns="121900" bIns="121900" rtlCol="0" anchor="ctr" anchorCtr="0">
            <a:noAutofit/>
          </a:bodyPr>
          <a:lstStyle/>
          <a:p>
            <a:pPr algn="ctr"/>
            <a:r>
              <a:rPr lang="en" dirty="0">
                <a:solidFill>
                  <a:schemeClr val="accent1"/>
                </a:solidFill>
              </a:rPr>
              <a:t>3</a:t>
            </a:r>
            <a:endParaRPr dirty="0">
              <a:solidFill>
                <a:schemeClr val="accent1"/>
              </a:solidFill>
            </a:endParaRPr>
          </a:p>
        </p:txBody>
      </p:sp>
    </p:spTree>
    <p:extLst>
      <p:ext uri="{BB962C8B-B14F-4D97-AF65-F5344CB8AC3E}">
        <p14:creationId xmlns:p14="http://schemas.microsoft.com/office/powerpoint/2010/main" val="1818350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 xmlns:a16="http://schemas.microsoft.com/office/drawing/2014/main" id="{83F0E424-01CD-407F-946B-B9D20EFEDB71}"/>
              </a:ext>
            </a:extLst>
          </p:cNvPr>
          <p:cNvSpPr>
            <a:spLocks noGrp="1"/>
          </p:cNvSpPr>
          <p:nvPr>
            <p:ph type="subTitle" idx="1"/>
          </p:nvPr>
        </p:nvSpPr>
        <p:spPr>
          <a:xfrm>
            <a:off x="4494215" y="976131"/>
            <a:ext cx="6823844" cy="936400"/>
          </a:xfrm>
        </p:spPr>
        <p:txBody>
          <a:bodyPr/>
          <a:lstStyle/>
          <a:p>
            <a:pPr algn="l"/>
            <a:r>
              <a:rPr lang="ru-RU" sz="1867" dirty="0" err="1">
                <a:solidFill>
                  <a:schemeClr val="tx1">
                    <a:lumMod val="85000"/>
                    <a:lumOff val="15000"/>
                  </a:schemeClr>
                </a:solidFill>
              </a:rPr>
              <a:t>Инстинкттер</a:t>
            </a:r>
            <a:r>
              <a:rPr lang="ru-RU" sz="1867" dirty="0">
                <a:solidFill>
                  <a:schemeClr val="tx1">
                    <a:lumMod val="85000"/>
                    <a:lumOff val="15000"/>
                  </a:schemeClr>
                </a:solidFill>
              </a:rPr>
              <a:t> - </a:t>
            </a:r>
            <a:r>
              <a:rPr lang="ru-RU" sz="1867" dirty="0" err="1">
                <a:solidFill>
                  <a:schemeClr val="tx1">
                    <a:lumMod val="85000"/>
                    <a:lumOff val="15000"/>
                  </a:schemeClr>
                </a:solidFill>
              </a:rPr>
              <a:t>бұл</a:t>
            </a:r>
            <a:r>
              <a:rPr lang="ru-RU" sz="1867" dirty="0">
                <a:solidFill>
                  <a:schemeClr val="tx1">
                    <a:lumMod val="85000"/>
                    <a:lumOff val="15000"/>
                  </a:schemeClr>
                </a:solidFill>
              </a:rPr>
              <a:t> </a:t>
            </a:r>
            <a:r>
              <a:rPr lang="ru-RU" sz="1867" dirty="0" err="1">
                <a:solidFill>
                  <a:schemeClr val="tx1">
                    <a:lumMod val="85000"/>
                    <a:lumOff val="15000"/>
                  </a:schemeClr>
                </a:solidFill>
              </a:rPr>
              <a:t>мінез-құлықтың</a:t>
            </a:r>
            <a:r>
              <a:rPr lang="ru-RU" sz="1867" dirty="0">
                <a:solidFill>
                  <a:schemeClr val="tx1">
                    <a:lumMod val="85000"/>
                    <a:lumOff val="15000"/>
                  </a:schemeClr>
                </a:solidFill>
              </a:rPr>
              <a:t> </a:t>
            </a:r>
            <a:r>
              <a:rPr lang="ru-RU" sz="1867" dirty="0" err="1">
                <a:solidFill>
                  <a:schemeClr val="tx1">
                    <a:lumMod val="85000"/>
                    <a:lumOff val="15000"/>
                  </a:schemeClr>
                </a:solidFill>
              </a:rPr>
              <a:t>қозғаушы</a:t>
            </a:r>
            <a:r>
              <a:rPr lang="ru-RU" sz="1867" dirty="0">
                <a:solidFill>
                  <a:schemeClr val="tx1">
                    <a:lumMod val="85000"/>
                    <a:lumOff val="15000"/>
                  </a:schemeClr>
                </a:solidFill>
              </a:rPr>
              <a:t> </a:t>
            </a:r>
            <a:r>
              <a:rPr lang="ru-RU" sz="1867" dirty="0" err="1">
                <a:solidFill>
                  <a:schemeClr val="tx1">
                    <a:lumMod val="85000"/>
                    <a:lumOff val="15000"/>
                  </a:schemeClr>
                </a:solidFill>
              </a:rPr>
              <a:t>күші</a:t>
            </a:r>
            <a:r>
              <a:rPr lang="ru-RU" sz="1867" dirty="0">
                <a:solidFill>
                  <a:schemeClr val="tx1">
                    <a:lumMod val="85000"/>
                    <a:lumOff val="15000"/>
                  </a:schemeClr>
                </a:solidFill>
              </a:rPr>
              <a:t>. </a:t>
            </a:r>
            <a:r>
              <a:rPr lang="ru-RU" sz="1867" dirty="0" err="1">
                <a:solidFill>
                  <a:schemeClr val="tx1">
                    <a:lumMod val="85000"/>
                    <a:lumOff val="15000"/>
                  </a:schemeClr>
                </a:solidFill>
              </a:rPr>
              <a:t>Фрейдтің</a:t>
            </a:r>
            <a:r>
              <a:rPr lang="ru-RU" sz="1867" dirty="0">
                <a:solidFill>
                  <a:schemeClr val="tx1">
                    <a:lumMod val="85000"/>
                    <a:lumOff val="15000"/>
                  </a:schemeClr>
                </a:solidFill>
              </a:rPr>
              <a:t> </a:t>
            </a:r>
            <a:r>
              <a:rPr lang="ru-RU" sz="1867" dirty="0" err="1">
                <a:solidFill>
                  <a:schemeClr val="tx1">
                    <a:lumMod val="85000"/>
                    <a:lumOff val="15000"/>
                  </a:schemeClr>
                </a:solidFill>
              </a:rPr>
              <a:t>теориясы</a:t>
            </a:r>
            <a:r>
              <a:rPr lang="ru-RU" sz="1867" dirty="0">
                <a:solidFill>
                  <a:schemeClr val="tx1">
                    <a:lumMod val="85000"/>
                    <a:lumOff val="15000"/>
                  </a:schemeClr>
                </a:solidFill>
              </a:rPr>
              <a:t> </a:t>
            </a:r>
            <a:r>
              <a:rPr lang="ru-RU" sz="1867" dirty="0" err="1">
                <a:solidFill>
                  <a:schemeClr val="tx1">
                    <a:lumMod val="85000"/>
                    <a:lumOff val="15000"/>
                  </a:schemeClr>
                </a:solidFill>
              </a:rPr>
              <a:t>бойынша</a:t>
            </a:r>
            <a:r>
              <a:rPr lang="ru-RU" sz="1867" dirty="0">
                <a:solidFill>
                  <a:schemeClr val="tx1">
                    <a:lumMod val="85000"/>
                    <a:lumOff val="15000"/>
                  </a:schemeClr>
                </a:solidFill>
              </a:rPr>
              <a:t> </a:t>
            </a:r>
            <a:r>
              <a:rPr lang="ru-RU" sz="1867" dirty="0" err="1">
                <a:solidFill>
                  <a:schemeClr val="tx1">
                    <a:lumMod val="85000"/>
                    <a:lumOff val="15000"/>
                  </a:schemeClr>
                </a:solidFill>
              </a:rPr>
              <a:t>адамның</a:t>
            </a:r>
            <a:r>
              <a:rPr lang="ru-RU" sz="1867" dirty="0">
                <a:solidFill>
                  <a:schemeClr val="tx1">
                    <a:lumMod val="85000"/>
                    <a:lumOff val="15000"/>
                  </a:schemeClr>
                </a:solidFill>
              </a:rPr>
              <a:t> </a:t>
            </a:r>
            <a:r>
              <a:rPr lang="ru-RU" sz="1867" dirty="0" err="1">
                <a:solidFill>
                  <a:schemeClr val="tx1">
                    <a:lumMod val="85000"/>
                    <a:lumOff val="15000"/>
                  </a:schemeClr>
                </a:solidFill>
              </a:rPr>
              <a:t>мотивациясы</a:t>
            </a:r>
            <a:r>
              <a:rPr lang="ru-RU" sz="1867" dirty="0">
                <a:solidFill>
                  <a:schemeClr val="tx1">
                    <a:lumMod val="85000"/>
                    <a:lumOff val="15000"/>
                  </a:schemeClr>
                </a:solidFill>
              </a:rPr>
              <a:t> </a:t>
            </a:r>
            <a:r>
              <a:rPr lang="ru-RU" sz="1867" dirty="0" err="1">
                <a:solidFill>
                  <a:schemeClr val="tx1">
                    <a:lumMod val="85000"/>
                    <a:lumOff val="15000"/>
                  </a:schemeClr>
                </a:solidFill>
              </a:rPr>
              <a:t>толығымен</a:t>
            </a:r>
            <a:r>
              <a:rPr lang="ru-RU" sz="1867" dirty="0">
                <a:solidFill>
                  <a:schemeClr val="tx1">
                    <a:lumMod val="85000"/>
                    <a:lumOff val="15000"/>
                  </a:schemeClr>
                </a:solidFill>
              </a:rPr>
              <a:t> </a:t>
            </a:r>
            <a:r>
              <a:rPr lang="ru-RU" sz="1867" dirty="0" err="1">
                <a:solidFill>
                  <a:schemeClr val="tx1">
                    <a:lumMod val="85000"/>
                    <a:lumOff val="15000"/>
                  </a:schemeClr>
                </a:solidFill>
              </a:rPr>
              <a:t>дене</a:t>
            </a:r>
            <a:r>
              <a:rPr lang="ru-RU" sz="1867" dirty="0">
                <a:solidFill>
                  <a:schemeClr val="tx1">
                    <a:lumMod val="85000"/>
                    <a:lumOff val="15000"/>
                  </a:schemeClr>
                </a:solidFill>
              </a:rPr>
              <a:t> </a:t>
            </a:r>
            <a:r>
              <a:rPr lang="ru-RU" sz="1867" dirty="0" err="1">
                <a:solidFill>
                  <a:schemeClr val="tx1">
                    <a:lumMod val="85000"/>
                    <a:lumOff val="15000"/>
                  </a:schemeClr>
                </a:solidFill>
              </a:rPr>
              <a:t>қажеттіліктерінен</a:t>
            </a:r>
            <a:r>
              <a:rPr lang="ru-RU" sz="1867" dirty="0">
                <a:solidFill>
                  <a:schemeClr val="tx1">
                    <a:lumMod val="85000"/>
                    <a:lumOff val="15000"/>
                  </a:schemeClr>
                </a:solidFill>
              </a:rPr>
              <a:t> </a:t>
            </a:r>
            <a:r>
              <a:rPr lang="ru-RU" sz="1867" dirty="0" err="1">
                <a:solidFill>
                  <a:schemeClr val="tx1">
                    <a:lumMod val="85000"/>
                    <a:lumOff val="15000"/>
                  </a:schemeClr>
                </a:solidFill>
              </a:rPr>
              <a:t>туындаған</a:t>
            </a:r>
            <a:r>
              <a:rPr lang="ru-RU" sz="1867" dirty="0">
                <a:solidFill>
                  <a:schemeClr val="tx1">
                    <a:lumMod val="85000"/>
                    <a:lumOff val="15000"/>
                  </a:schemeClr>
                </a:solidFill>
              </a:rPr>
              <a:t> </a:t>
            </a:r>
            <a:r>
              <a:rPr lang="ru-RU" sz="1867" dirty="0" err="1">
                <a:solidFill>
                  <a:schemeClr val="tx1">
                    <a:lumMod val="85000"/>
                    <a:lumOff val="15000"/>
                  </a:schemeClr>
                </a:solidFill>
              </a:rPr>
              <a:t>қозу</a:t>
            </a:r>
            <a:r>
              <a:rPr lang="ru-RU" sz="1867" dirty="0">
                <a:solidFill>
                  <a:schemeClr val="tx1">
                    <a:lumMod val="85000"/>
                    <a:lumOff val="15000"/>
                  </a:schemeClr>
                </a:solidFill>
              </a:rPr>
              <a:t> </a:t>
            </a:r>
            <a:r>
              <a:rPr lang="ru-RU" sz="1867" dirty="0" err="1">
                <a:solidFill>
                  <a:schemeClr val="tx1">
                    <a:lumMod val="85000"/>
                    <a:lumOff val="15000"/>
                  </a:schemeClr>
                </a:solidFill>
              </a:rPr>
              <a:t>энергиясына</a:t>
            </a:r>
            <a:r>
              <a:rPr lang="ru-RU" sz="1867" dirty="0">
                <a:solidFill>
                  <a:schemeClr val="tx1">
                    <a:lumMod val="85000"/>
                    <a:lumOff val="15000"/>
                  </a:schemeClr>
                </a:solidFill>
              </a:rPr>
              <a:t> </a:t>
            </a:r>
            <a:r>
              <a:rPr lang="ru-RU" sz="1867" dirty="0" err="1">
                <a:solidFill>
                  <a:schemeClr val="tx1">
                    <a:lumMod val="85000"/>
                    <a:lumOff val="15000"/>
                  </a:schemeClr>
                </a:solidFill>
              </a:rPr>
              <a:t>негізделген</a:t>
            </a:r>
            <a:r>
              <a:rPr lang="ru-RU" sz="1867" dirty="0">
                <a:solidFill>
                  <a:schemeClr val="tx1">
                    <a:lumMod val="85000"/>
                    <a:lumOff val="15000"/>
                  </a:schemeClr>
                </a:solidFill>
              </a:rPr>
              <a:t>. </a:t>
            </a:r>
            <a:r>
              <a:rPr lang="ru-RU" sz="1867" dirty="0" err="1">
                <a:solidFill>
                  <a:schemeClr val="tx1">
                    <a:lumMod val="85000"/>
                    <a:lumOff val="15000"/>
                  </a:schemeClr>
                </a:solidFill>
              </a:rPr>
              <a:t>Оның</a:t>
            </a:r>
            <a:r>
              <a:rPr lang="ru-RU" sz="1867" dirty="0">
                <a:solidFill>
                  <a:schemeClr val="tx1">
                    <a:lumMod val="85000"/>
                    <a:lumOff val="15000"/>
                  </a:schemeClr>
                </a:solidFill>
              </a:rPr>
              <a:t> </a:t>
            </a:r>
            <a:r>
              <a:rPr lang="ru-RU" sz="1867" dirty="0" err="1">
                <a:solidFill>
                  <a:schemeClr val="tx1">
                    <a:lumMod val="85000"/>
                    <a:lumOff val="15000"/>
                  </a:schemeClr>
                </a:solidFill>
              </a:rPr>
              <a:t>пікірінше</a:t>
            </a:r>
            <a:r>
              <a:rPr lang="ru-RU" sz="1867" dirty="0">
                <a:solidFill>
                  <a:schemeClr val="tx1">
                    <a:lumMod val="85000"/>
                    <a:lumOff val="15000"/>
                  </a:schemeClr>
                </a:solidFill>
              </a:rPr>
              <a:t>, организм </a:t>
            </a:r>
            <a:r>
              <a:rPr lang="ru-RU" sz="1867" dirty="0" err="1">
                <a:solidFill>
                  <a:schemeClr val="tx1">
                    <a:lumMod val="85000"/>
                    <a:lumOff val="15000"/>
                  </a:schemeClr>
                </a:solidFill>
              </a:rPr>
              <a:t>шығаратын</a:t>
            </a:r>
            <a:r>
              <a:rPr lang="ru-RU" sz="1867" dirty="0">
                <a:solidFill>
                  <a:schemeClr val="tx1">
                    <a:lumMod val="85000"/>
                    <a:lumOff val="15000"/>
                  </a:schemeClr>
                </a:solidFill>
              </a:rPr>
              <a:t> </a:t>
            </a:r>
            <a:r>
              <a:rPr lang="ru-RU" sz="1867" dirty="0" err="1">
                <a:solidFill>
                  <a:schemeClr val="tx1">
                    <a:lumMod val="85000"/>
                    <a:lumOff val="15000"/>
                  </a:schemeClr>
                </a:solidFill>
              </a:rPr>
              <a:t>психикалық</a:t>
            </a:r>
            <a:r>
              <a:rPr lang="ru-RU" sz="1867" dirty="0">
                <a:solidFill>
                  <a:schemeClr val="tx1">
                    <a:lumMod val="85000"/>
                    <a:lumOff val="15000"/>
                  </a:schemeClr>
                </a:solidFill>
              </a:rPr>
              <a:t> </a:t>
            </a:r>
            <a:r>
              <a:rPr lang="ru-RU" sz="1867" dirty="0" err="1">
                <a:solidFill>
                  <a:schemeClr val="tx1">
                    <a:lumMod val="85000"/>
                    <a:lumOff val="15000"/>
                  </a:schemeClr>
                </a:solidFill>
              </a:rPr>
              <a:t>энергияның</a:t>
            </a:r>
            <a:r>
              <a:rPr lang="ru-RU" sz="1867" dirty="0">
                <a:solidFill>
                  <a:schemeClr val="tx1">
                    <a:lumMod val="85000"/>
                    <a:lumOff val="15000"/>
                  </a:schemeClr>
                </a:solidFill>
              </a:rPr>
              <a:t> </a:t>
            </a:r>
            <a:r>
              <a:rPr lang="ru-RU" sz="1867" dirty="0" err="1">
                <a:solidFill>
                  <a:schemeClr val="tx1">
                    <a:lumMod val="85000"/>
                    <a:lumOff val="15000"/>
                  </a:schemeClr>
                </a:solidFill>
              </a:rPr>
              <a:t>негізгі</a:t>
            </a:r>
            <a:r>
              <a:rPr lang="ru-RU" sz="1867" dirty="0">
                <a:solidFill>
                  <a:schemeClr val="tx1">
                    <a:lumMod val="85000"/>
                    <a:lumOff val="15000"/>
                  </a:schemeClr>
                </a:solidFill>
              </a:rPr>
              <a:t> </a:t>
            </a:r>
            <a:r>
              <a:rPr lang="ru-RU" sz="1867" dirty="0" err="1">
                <a:solidFill>
                  <a:schemeClr val="tx1">
                    <a:lumMod val="85000"/>
                    <a:lumOff val="15000"/>
                  </a:schemeClr>
                </a:solidFill>
              </a:rPr>
              <a:t>мөлшері</a:t>
            </a:r>
            <a:r>
              <a:rPr lang="ru-RU" sz="1867" dirty="0">
                <a:solidFill>
                  <a:schemeClr val="tx1">
                    <a:lumMod val="85000"/>
                    <a:lumOff val="15000"/>
                  </a:schemeClr>
                </a:solidFill>
              </a:rPr>
              <a:t> </a:t>
            </a:r>
            <a:r>
              <a:rPr lang="ru-RU" sz="1867" dirty="0" err="1">
                <a:solidFill>
                  <a:schemeClr val="tx1">
                    <a:lumMod val="85000"/>
                    <a:lumOff val="15000"/>
                  </a:schemeClr>
                </a:solidFill>
              </a:rPr>
              <a:t>қажеттіліктен</a:t>
            </a:r>
            <a:r>
              <a:rPr lang="ru-RU" sz="1867" dirty="0">
                <a:solidFill>
                  <a:schemeClr val="tx1">
                    <a:lumMod val="85000"/>
                    <a:lumOff val="15000"/>
                  </a:schemeClr>
                </a:solidFill>
              </a:rPr>
              <a:t> </a:t>
            </a:r>
            <a:r>
              <a:rPr lang="ru-RU" sz="1867" dirty="0" err="1">
                <a:solidFill>
                  <a:schemeClr val="tx1">
                    <a:lumMod val="85000"/>
                    <a:lumOff val="15000"/>
                  </a:schemeClr>
                </a:solidFill>
              </a:rPr>
              <a:t>туындаған</a:t>
            </a:r>
            <a:r>
              <a:rPr lang="ru-RU" sz="1867" dirty="0">
                <a:solidFill>
                  <a:schemeClr val="tx1">
                    <a:lumMod val="85000"/>
                    <a:lumOff val="15000"/>
                  </a:schemeClr>
                </a:solidFill>
              </a:rPr>
              <a:t> </a:t>
            </a:r>
            <a:r>
              <a:rPr lang="ru-RU" sz="1867" dirty="0" err="1">
                <a:solidFill>
                  <a:schemeClr val="tx1">
                    <a:lumMod val="85000"/>
                    <a:lumOff val="15000"/>
                  </a:schemeClr>
                </a:solidFill>
              </a:rPr>
              <a:t>қозу</a:t>
            </a:r>
            <a:r>
              <a:rPr lang="ru-RU" sz="1867" dirty="0">
                <a:solidFill>
                  <a:schemeClr val="tx1">
                    <a:lumMod val="85000"/>
                    <a:lumOff val="15000"/>
                  </a:schemeClr>
                </a:solidFill>
              </a:rPr>
              <a:t> </a:t>
            </a:r>
            <a:r>
              <a:rPr lang="ru-RU" sz="1867" dirty="0" err="1">
                <a:solidFill>
                  <a:schemeClr val="tx1">
                    <a:lumMod val="85000"/>
                    <a:lumOff val="15000"/>
                  </a:schemeClr>
                </a:solidFill>
              </a:rPr>
              <a:t>деңгейін</a:t>
            </a:r>
            <a:r>
              <a:rPr lang="ru-RU" sz="1867" dirty="0">
                <a:solidFill>
                  <a:schemeClr val="tx1">
                    <a:lumMod val="85000"/>
                    <a:lumOff val="15000"/>
                  </a:schemeClr>
                </a:solidFill>
              </a:rPr>
              <a:t> </a:t>
            </a:r>
            <a:r>
              <a:rPr lang="ru-RU" sz="1867" dirty="0" err="1">
                <a:solidFill>
                  <a:schemeClr val="tx1">
                    <a:lumMod val="85000"/>
                    <a:lumOff val="15000"/>
                  </a:schemeClr>
                </a:solidFill>
              </a:rPr>
              <a:t>төмендетуге</a:t>
            </a:r>
            <a:r>
              <a:rPr lang="ru-RU" sz="1867" dirty="0">
                <a:solidFill>
                  <a:schemeClr val="tx1">
                    <a:lumMod val="85000"/>
                    <a:lumOff val="15000"/>
                  </a:schemeClr>
                </a:solidFill>
              </a:rPr>
              <a:t> </a:t>
            </a:r>
            <a:r>
              <a:rPr lang="ru-RU" sz="1867" dirty="0" err="1">
                <a:solidFill>
                  <a:schemeClr val="tx1">
                    <a:lumMod val="85000"/>
                    <a:lumOff val="15000"/>
                  </a:schemeClr>
                </a:solidFill>
              </a:rPr>
              <a:t>мүмкіндік</a:t>
            </a:r>
            <a:r>
              <a:rPr lang="ru-RU" sz="1867" dirty="0">
                <a:solidFill>
                  <a:schemeClr val="tx1">
                    <a:lumMod val="85000"/>
                    <a:lumOff val="15000"/>
                  </a:schemeClr>
                </a:solidFill>
              </a:rPr>
              <a:t> </a:t>
            </a:r>
            <a:r>
              <a:rPr lang="ru-RU" sz="1867" dirty="0" err="1">
                <a:solidFill>
                  <a:schemeClr val="tx1">
                    <a:lumMod val="85000"/>
                    <a:lumOff val="15000"/>
                  </a:schemeClr>
                </a:solidFill>
              </a:rPr>
              <a:t>беретін</a:t>
            </a:r>
            <a:r>
              <a:rPr lang="ru-RU" sz="1867" dirty="0">
                <a:solidFill>
                  <a:schemeClr val="tx1">
                    <a:lumMod val="85000"/>
                    <a:lumOff val="15000"/>
                  </a:schemeClr>
                </a:solidFill>
              </a:rPr>
              <a:t> </a:t>
            </a:r>
            <a:r>
              <a:rPr lang="ru-RU" sz="1867" dirty="0" err="1">
                <a:solidFill>
                  <a:schemeClr val="tx1">
                    <a:lumMod val="85000"/>
                    <a:lumOff val="15000"/>
                  </a:schemeClr>
                </a:solidFill>
              </a:rPr>
              <a:t>ақыл</a:t>
            </a:r>
            <a:r>
              <a:rPr lang="ru-RU" sz="1867" dirty="0">
                <a:solidFill>
                  <a:schemeClr val="tx1">
                    <a:lumMod val="85000"/>
                    <a:lumOff val="15000"/>
                  </a:schemeClr>
                </a:solidFill>
              </a:rPr>
              <a:t>-ой </a:t>
            </a:r>
            <a:r>
              <a:rPr lang="ru-RU" sz="1867" dirty="0" err="1">
                <a:solidFill>
                  <a:schemeClr val="tx1">
                    <a:lumMod val="85000"/>
                    <a:lumOff val="15000"/>
                  </a:schemeClr>
                </a:solidFill>
              </a:rPr>
              <a:t>әрекетіне</a:t>
            </a:r>
            <a:r>
              <a:rPr lang="ru-RU" sz="1867" dirty="0">
                <a:solidFill>
                  <a:schemeClr val="tx1">
                    <a:lumMod val="85000"/>
                    <a:lumOff val="15000"/>
                  </a:schemeClr>
                </a:solidFill>
              </a:rPr>
              <a:t> </a:t>
            </a:r>
            <a:r>
              <a:rPr lang="ru-RU" sz="1867" dirty="0" err="1">
                <a:solidFill>
                  <a:schemeClr val="tx1">
                    <a:lumMod val="85000"/>
                    <a:lumOff val="15000"/>
                  </a:schemeClr>
                </a:solidFill>
              </a:rPr>
              <a:t>бағытталған</a:t>
            </a:r>
            <a:r>
              <a:rPr lang="ru-RU" sz="1867" dirty="0">
                <a:solidFill>
                  <a:schemeClr val="tx1">
                    <a:lumMod val="85000"/>
                    <a:lumOff val="15000"/>
                  </a:schemeClr>
                </a:solidFill>
              </a:rPr>
              <a:t>. </a:t>
            </a:r>
            <a:r>
              <a:rPr lang="ru-RU" sz="1867" dirty="0" err="1">
                <a:solidFill>
                  <a:schemeClr val="tx1">
                    <a:lumMod val="85000"/>
                    <a:lumOff val="15000"/>
                  </a:schemeClr>
                </a:solidFill>
              </a:rPr>
              <a:t>Фрейдтің</a:t>
            </a:r>
            <a:r>
              <a:rPr lang="ru-RU" sz="1867" dirty="0">
                <a:solidFill>
                  <a:schemeClr val="tx1">
                    <a:lumMod val="85000"/>
                    <a:lumOff val="15000"/>
                  </a:schemeClr>
                </a:solidFill>
              </a:rPr>
              <a:t> </a:t>
            </a:r>
            <a:r>
              <a:rPr lang="ru-RU" sz="1867" dirty="0" err="1">
                <a:solidFill>
                  <a:schemeClr val="tx1">
                    <a:lumMod val="85000"/>
                    <a:lumOff val="15000"/>
                  </a:schemeClr>
                </a:solidFill>
              </a:rPr>
              <a:t>пікірінше</a:t>
            </a:r>
            <a:r>
              <a:rPr lang="ru-RU" sz="1867" dirty="0">
                <a:solidFill>
                  <a:schemeClr val="tx1">
                    <a:lumMod val="85000"/>
                    <a:lumOff val="15000"/>
                  </a:schemeClr>
                </a:solidFill>
              </a:rPr>
              <a:t>, </a:t>
            </a:r>
            <a:r>
              <a:rPr lang="ru-RU" sz="1867" dirty="0" err="1">
                <a:solidFill>
                  <a:schemeClr val="tx1">
                    <a:lumMod val="85000"/>
                    <a:lumOff val="15000"/>
                  </a:schemeClr>
                </a:solidFill>
              </a:rPr>
              <a:t>қалаулар</a:t>
            </a:r>
            <a:r>
              <a:rPr lang="ru-RU" sz="1867" dirty="0">
                <a:solidFill>
                  <a:schemeClr val="tx1">
                    <a:lumMod val="85000"/>
                    <a:lumOff val="15000"/>
                  </a:schemeClr>
                </a:solidFill>
              </a:rPr>
              <a:t> </a:t>
            </a:r>
            <a:r>
              <a:rPr lang="ru-RU" sz="1867" dirty="0" err="1">
                <a:solidFill>
                  <a:schemeClr val="tx1">
                    <a:lumMod val="85000"/>
                    <a:lumOff val="15000"/>
                  </a:schemeClr>
                </a:solidFill>
              </a:rPr>
              <a:t>түрінде</a:t>
            </a:r>
            <a:r>
              <a:rPr lang="ru-RU" sz="1867" dirty="0">
                <a:solidFill>
                  <a:schemeClr val="tx1">
                    <a:lumMod val="85000"/>
                    <a:lumOff val="15000"/>
                  </a:schemeClr>
                </a:solidFill>
              </a:rPr>
              <a:t> </a:t>
            </a:r>
            <a:r>
              <a:rPr lang="ru-RU" sz="1867" dirty="0" err="1">
                <a:solidFill>
                  <a:schemeClr val="tx1">
                    <a:lumMod val="85000"/>
                    <a:lumOff val="15000"/>
                  </a:schemeClr>
                </a:solidFill>
              </a:rPr>
              <a:t>көрсетілген</a:t>
            </a:r>
            <a:r>
              <a:rPr lang="ru-RU" sz="1867" dirty="0">
                <a:solidFill>
                  <a:schemeClr val="tx1">
                    <a:lumMod val="85000"/>
                    <a:lumOff val="15000"/>
                  </a:schemeClr>
                </a:solidFill>
              </a:rPr>
              <a:t> </a:t>
            </a:r>
            <a:r>
              <a:rPr lang="ru-RU" sz="1867" dirty="0" err="1">
                <a:solidFill>
                  <a:schemeClr val="tx1">
                    <a:lumMod val="85000"/>
                    <a:lumOff val="15000"/>
                  </a:schemeClr>
                </a:solidFill>
              </a:rPr>
              <a:t>дене</a:t>
            </a:r>
            <a:r>
              <a:rPr lang="ru-RU" sz="1867" dirty="0">
                <a:solidFill>
                  <a:schemeClr val="tx1">
                    <a:lumMod val="85000"/>
                    <a:lumOff val="15000"/>
                  </a:schemeClr>
                </a:solidFill>
              </a:rPr>
              <a:t> </a:t>
            </a:r>
            <a:r>
              <a:rPr lang="ru-RU" sz="1867" dirty="0" err="1">
                <a:solidFill>
                  <a:schemeClr val="tx1">
                    <a:lumMod val="85000"/>
                    <a:lumOff val="15000"/>
                  </a:schemeClr>
                </a:solidFill>
              </a:rPr>
              <a:t>қажеттіліктерінің</a:t>
            </a:r>
            <a:r>
              <a:rPr lang="ru-RU" sz="1867" dirty="0">
                <a:solidFill>
                  <a:schemeClr val="tx1">
                    <a:lumMod val="85000"/>
                    <a:lumOff val="15000"/>
                  </a:schemeClr>
                </a:solidFill>
              </a:rPr>
              <a:t> </a:t>
            </a:r>
            <a:r>
              <a:rPr lang="ru-RU" sz="1867" dirty="0" err="1">
                <a:solidFill>
                  <a:schemeClr val="tx1">
                    <a:lumMod val="85000"/>
                    <a:lumOff val="15000"/>
                  </a:schemeClr>
                </a:solidFill>
              </a:rPr>
              <a:t>психикалық</a:t>
            </a:r>
            <a:r>
              <a:rPr lang="ru-RU" sz="1867" dirty="0">
                <a:solidFill>
                  <a:schemeClr val="tx1">
                    <a:lumMod val="85000"/>
                    <a:lumOff val="15000"/>
                  </a:schemeClr>
                </a:solidFill>
              </a:rPr>
              <a:t> </a:t>
            </a:r>
            <a:r>
              <a:rPr lang="ru-RU" sz="1867" dirty="0" err="1">
                <a:solidFill>
                  <a:schemeClr val="tx1">
                    <a:lumMod val="85000"/>
                    <a:lumOff val="15000"/>
                  </a:schemeClr>
                </a:solidFill>
              </a:rPr>
              <a:t>бейнелері</a:t>
            </a:r>
            <a:r>
              <a:rPr lang="ru-RU" sz="1867" dirty="0">
                <a:solidFill>
                  <a:schemeClr val="tx1">
                    <a:lumMod val="85000"/>
                    <a:lumOff val="15000"/>
                  </a:schemeClr>
                </a:solidFill>
              </a:rPr>
              <a:t> </a:t>
            </a:r>
            <a:r>
              <a:rPr lang="ru-RU" sz="1867" dirty="0" err="1">
                <a:solidFill>
                  <a:schemeClr val="tx1">
                    <a:lumMod val="85000"/>
                    <a:lumOff val="15000"/>
                  </a:schemeClr>
                </a:solidFill>
              </a:rPr>
              <a:t>инстинкттер</a:t>
            </a:r>
            <a:r>
              <a:rPr lang="ru-RU" sz="1867" dirty="0">
                <a:solidFill>
                  <a:schemeClr val="tx1">
                    <a:lumMod val="85000"/>
                    <a:lumOff val="15000"/>
                  </a:schemeClr>
                </a:solidFill>
              </a:rPr>
              <a:t> </a:t>
            </a:r>
            <a:r>
              <a:rPr lang="ru-RU" sz="1867" dirty="0" err="1">
                <a:solidFill>
                  <a:schemeClr val="tx1">
                    <a:lumMod val="85000"/>
                    <a:lumOff val="15000"/>
                  </a:schemeClr>
                </a:solidFill>
              </a:rPr>
              <a:t>деп</a:t>
            </a:r>
            <a:r>
              <a:rPr lang="ru-RU" sz="1867" dirty="0">
                <a:solidFill>
                  <a:schemeClr val="tx1">
                    <a:lumMod val="85000"/>
                    <a:lumOff val="15000"/>
                  </a:schemeClr>
                </a:solidFill>
              </a:rPr>
              <a:t> </a:t>
            </a:r>
            <a:r>
              <a:rPr lang="ru-RU" sz="1867" dirty="0" err="1">
                <a:solidFill>
                  <a:schemeClr val="tx1">
                    <a:lumMod val="85000"/>
                    <a:lumOff val="15000"/>
                  </a:schemeClr>
                </a:solidFill>
              </a:rPr>
              <a:t>аталады</a:t>
            </a:r>
            <a:r>
              <a:rPr lang="ru-RU" sz="1867" dirty="0">
                <a:solidFill>
                  <a:schemeClr val="tx1">
                    <a:lumMod val="85000"/>
                    <a:lumOff val="15000"/>
                  </a:schemeClr>
                </a:solidFill>
              </a:rPr>
              <a:t>. </a:t>
            </a:r>
            <a:r>
              <a:rPr lang="ru-RU" sz="1867" dirty="0" err="1">
                <a:solidFill>
                  <a:schemeClr val="tx1">
                    <a:lumMod val="85000"/>
                    <a:lumOff val="15000"/>
                  </a:schemeClr>
                </a:solidFill>
              </a:rPr>
              <a:t>Инстинктерде</a:t>
            </a:r>
            <a:r>
              <a:rPr lang="ru-RU" sz="1867" dirty="0">
                <a:solidFill>
                  <a:schemeClr val="tx1">
                    <a:lumMod val="85000"/>
                    <a:lumOff val="15000"/>
                  </a:schemeClr>
                </a:solidFill>
              </a:rPr>
              <a:t> </a:t>
            </a:r>
            <a:r>
              <a:rPr lang="ru-RU" sz="1867" dirty="0" err="1">
                <a:solidFill>
                  <a:schemeClr val="tx1">
                    <a:lumMod val="85000"/>
                    <a:lumOff val="15000"/>
                  </a:schemeClr>
                </a:solidFill>
              </a:rPr>
              <a:t>ағза</a:t>
            </a:r>
            <a:r>
              <a:rPr lang="ru-RU" sz="1867" dirty="0">
                <a:solidFill>
                  <a:schemeClr val="tx1">
                    <a:lumMod val="85000"/>
                    <a:lumOff val="15000"/>
                  </a:schemeClr>
                </a:solidFill>
              </a:rPr>
              <a:t> </a:t>
            </a:r>
            <a:r>
              <a:rPr lang="ru-RU" sz="1867" dirty="0" err="1">
                <a:solidFill>
                  <a:schemeClr val="tx1">
                    <a:lumMod val="85000"/>
                    <a:lumOff val="15000"/>
                  </a:schemeClr>
                </a:solidFill>
              </a:rPr>
              <a:t>деңгейінде</a:t>
            </a:r>
            <a:r>
              <a:rPr lang="ru-RU" sz="1867" dirty="0">
                <a:solidFill>
                  <a:schemeClr val="tx1">
                    <a:lumMod val="85000"/>
                    <a:lumOff val="15000"/>
                  </a:schemeClr>
                </a:solidFill>
              </a:rPr>
              <a:t> </a:t>
            </a:r>
            <a:r>
              <a:rPr lang="ru-RU" sz="1867" dirty="0" err="1">
                <a:solidFill>
                  <a:schemeClr val="tx1">
                    <a:lumMod val="85000"/>
                    <a:lumOff val="15000"/>
                  </a:schemeClr>
                </a:solidFill>
              </a:rPr>
              <a:t>туа</a:t>
            </a:r>
            <a:r>
              <a:rPr lang="ru-RU" sz="1867" dirty="0">
                <a:solidFill>
                  <a:schemeClr val="tx1">
                    <a:lumMod val="85000"/>
                    <a:lumOff val="15000"/>
                  </a:schemeClr>
                </a:solidFill>
              </a:rPr>
              <a:t> </a:t>
            </a:r>
            <a:r>
              <a:rPr lang="ru-RU" sz="1867" dirty="0" err="1">
                <a:solidFill>
                  <a:schemeClr val="tx1">
                    <a:lumMod val="85000"/>
                    <a:lumOff val="15000"/>
                  </a:schemeClr>
                </a:solidFill>
              </a:rPr>
              <a:t>біткен</a:t>
            </a:r>
            <a:r>
              <a:rPr lang="ru-RU" sz="1867" dirty="0">
                <a:solidFill>
                  <a:schemeClr val="tx1">
                    <a:lumMod val="85000"/>
                    <a:lumOff val="15000"/>
                  </a:schemeClr>
                </a:solidFill>
              </a:rPr>
              <a:t> </a:t>
            </a:r>
            <a:r>
              <a:rPr lang="ru-RU" sz="1867" dirty="0" err="1">
                <a:solidFill>
                  <a:schemeClr val="tx1">
                    <a:lumMod val="85000"/>
                    <a:lumOff val="15000"/>
                  </a:schemeClr>
                </a:solidFill>
              </a:rPr>
              <a:t>қозу</a:t>
            </a:r>
            <a:r>
              <a:rPr lang="ru-RU" sz="1867" dirty="0">
                <a:solidFill>
                  <a:schemeClr val="tx1">
                    <a:lumMod val="85000"/>
                    <a:lumOff val="15000"/>
                  </a:schemeClr>
                </a:solidFill>
              </a:rPr>
              <a:t> </a:t>
            </a:r>
            <a:r>
              <a:rPr lang="ru-RU" sz="1867" dirty="0" err="1">
                <a:solidFill>
                  <a:schemeClr val="tx1">
                    <a:lumMod val="85000"/>
                    <a:lumOff val="15000"/>
                  </a:schemeClr>
                </a:solidFill>
              </a:rPr>
              <a:t>жағдайлары</a:t>
            </a:r>
            <a:r>
              <a:rPr lang="ru-RU" sz="1867" dirty="0">
                <a:solidFill>
                  <a:schemeClr val="tx1">
                    <a:lumMod val="85000"/>
                    <a:lumOff val="15000"/>
                  </a:schemeClr>
                </a:solidFill>
              </a:rPr>
              <a:t> </a:t>
            </a:r>
            <a:r>
              <a:rPr lang="ru-RU" sz="1867" dirty="0" err="1">
                <a:solidFill>
                  <a:schemeClr val="tx1">
                    <a:lumMod val="85000"/>
                    <a:lumOff val="15000"/>
                  </a:schemeClr>
                </a:solidFill>
              </a:rPr>
              <a:t>байқалады</a:t>
            </a:r>
            <a:r>
              <a:rPr lang="ru-RU" sz="1867" dirty="0">
                <a:solidFill>
                  <a:schemeClr val="tx1">
                    <a:lumMod val="85000"/>
                    <a:lumOff val="15000"/>
                  </a:schemeClr>
                </a:solidFill>
              </a:rPr>
              <a:t>, </a:t>
            </a:r>
            <a:r>
              <a:rPr lang="ru-RU" sz="1867" dirty="0" err="1">
                <a:solidFill>
                  <a:schemeClr val="tx1">
                    <a:lumMod val="85000"/>
                    <a:lumOff val="15000"/>
                  </a:schemeClr>
                </a:solidFill>
              </a:rPr>
              <a:t>олар</a:t>
            </a:r>
            <a:r>
              <a:rPr lang="ru-RU" sz="1867" dirty="0">
                <a:solidFill>
                  <a:schemeClr val="tx1">
                    <a:lumMod val="85000"/>
                    <a:lumOff val="15000"/>
                  </a:schemeClr>
                </a:solidFill>
              </a:rPr>
              <a:t> </a:t>
            </a:r>
            <a:r>
              <a:rPr lang="ru-RU" sz="1867" dirty="0" err="1">
                <a:solidFill>
                  <a:schemeClr val="tx1">
                    <a:lumMod val="85000"/>
                    <a:lumOff val="15000"/>
                  </a:schemeClr>
                </a:solidFill>
              </a:rPr>
              <a:t>шығуды</a:t>
            </a:r>
            <a:r>
              <a:rPr lang="ru-RU" sz="1867" dirty="0">
                <a:solidFill>
                  <a:schemeClr val="tx1">
                    <a:lumMod val="85000"/>
                    <a:lumOff val="15000"/>
                  </a:schemeClr>
                </a:solidFill>
              </a:rPr>
              <a:t> </a:t>
            </a:r>
            <a:r>
              <a:rPr lang="ru-RU" sz="1867" dirty="0" err="1">
                <a:solidFill>
                  <a:schemeClr val="tx1">
                    <a:lumMod val="85000"/>
                    <a:lumOff val="15000"/>
                  </a:schemeClr>
                </a:solidFill>
              </a:rPr>
              <a:t>және</a:t>
            </a:r>
            <a:r>
              <a:rPr lang="ru-RU" sz="1867" dirty="0">
                <a:solidFill>
                  <a:schemeClr val="tx1">
                    <a:lumMod val="85000"/>
                    <a:lumOff val="15000"/>
                  </a:schemeClr>
                </a:solidFill>
              </a:rPr>
              <a:t> </a:t>
            </a:r>
            <a:r>
              <a:rPr lang="ru-RU" sz="1867" dirty="0" err="1">
                <a:solidFill>
                  <a:schemeClr val="tx1">
                    <a:lumMod val="85000"/>
                    <a:lumOff val="15000"/>
                  </a:schemeClr>
                </a:solidFill>
              </a:rPr>
              <a:t>бұзылуды</a:t>
            </a:r>
            <a:r>
              <a:rPr lang="ru-RU" sz="1867" dirty="0">
                <a:solidFill>
                  <a:schemeClr val="tx1">
                    <a:lumMod val="85000"/>
                    <a:lumOff val="15000"/>
                  </a:schemeClr>
                </a:solidFill>
              </a:rPr>
              <a:t> </a:t>
            </a:r>
            <a:r>
              <a:rPr lang="ru-RU" sz="1867" dirty="0" err="1">
                <a:solidFill>
                  <a:schemeClr val="tx1">
                    <a:lumMod val="85000"/>
                    <a:lumOff val="15000"/>
                  </a:schemeClr>
                </a:solidFill>
              </a:rPr>
              <a:t>талап</a:t>
            </a:r>
            <a:r>
              <a:rPr lang="ru-RU" sz="1867" dirty="0">
                <a:solidFill>
                  <a:schemeClr val="tx1">
                    <a:lumMod val="85000"/>
                    <a:lumOff val="15000"/>
                  </a:schemeClr>
                </a:solidFill>
              </a:rPr>
              <a:t> </a:t>
            </a:r>
            <a:r>
              <a:rPr lang="ru-RU" sz="1867" dirty="0" err="1">
                <a:solidFill>
                  <a:schemeClr val="tx1">
                    <a:lumMod val="85000"/>
                    <a:lumOff val="15000"/>
                  </a:schemeClr>
                </a:solidFill>
              </a:rPr>
              <a:t>етеді</a:t>
            </a:r>
            <a:r>
              <a:rPr lang="ru-RU" sz="1867" dirty="0">
                <a:solidFill>
                  <a:schemeClr val="tx1">
                    <a:lumMod val="85000"/>
                    <a:lumOff val="15000"/>
                  </a:schemeClr>
                </a:solidFill>
              </a:rPr>
              <a:t>. Фрейд </a:t>
            </a:r>
            <a:r>
              <a:rPr lang="ru-RU" sz="1867" dirty="0" err="1">
                <a:solidFill>
                  <a:schemeClr val="tx1">
                    <a:lumMod val="85000"/>
                    <a:lumOff val="15000"/>
                  </a:schemeClr>
                </a:solidFill>
              </a:rPr>
              <a:t>адамның</a:t>
            </a:r>
            <a:r>
              <a:rPr lang="ru-RU" sz="1867" dirty="0">
                <a:solidFill>
                  <a:schemeClr val="tx1">
                    <a:lumMod val="85000"/>
                    <a:lumOff val="15000"/>
                  </a:schemeClr>
                </a:solidFill>
              </a:rPr>
              <a:t> </a:t>
            </a:r>
            <a:r>
              <a:rPr lang="ru-RU" sz="1867" dirty="0" err="1">
                <a:solidFill>
                  <a:schemeClr val="tx1">
                    <a:lumMod val="85000"/>
                    <a:lumOff val="15000"/>
                  </a:schemeClr>
                </a:solidFill>
              </a:rPr>
              <a:t>кез</a:t>
            </a:r>
            <a:r>
              <a:rPr lang="ru-RU" sz="1867" dirty="0">
                <a:solidFill>
                  <a:schemeClr val="tx1">
                    <a:lumMod val="85000"/>
                    <a:lumOff val="15000"/>
                  </a:schemeClr>
                </a:solidFill>
              </a:rPr>
              <a:t> </a:t>
            </a:r>
            <a:r>
              <a:rPr lang="ru-RU" sz="1867" dirty="0" err="1">
                <a:solidFill>
                  <a:schemeClr val="tx1">
                    <a:lumMod val="85000"/>
                    <a:lumOff val="15000"/>
                  </a:schemeClr>
                </a:solidFill>
              </a:rPr>
              <a:t>келген</a:t>
            </a:r>
            <a:r>
              <a:rPr lang="ru-RU" sz="1867" dirty="0">
                <a:solidFill>
                  <a:schemeClr val="tx1">
                    <a:lumMod val="85000"/>
                    <a:lumOff val="15000"/>
                  </a:schemeClr>
                </a:solidFill>
              </a:rPr>
              <a:t> </a:t>
            </a:r>
            <a:r>
              <a:rPr lang="ru-RU" sz="1867" dirty="0" err="1">
                <a:solidFill>
                  <a:schemeClr val="tx1">
                    <a:lumMod val="85000"/>
                    <a:lumOff val="15000"/>
                  </a:schemeClr>
                </a:solidFill>
              </a:rPr>
              <a:t>белсенділігі</a:t>
            </a:r>
            <a:r>
              <a:rPr lang="ru-RU" sz="1867" dirty="0">
                <a:solidFill>
                  <a:schemeClr val="tx1">
                    <a:lumMod val="85000"/>
                    <a:lumOff val="15000"/>
                  </a:schemeClr>
                </a:solidFill>
              </a:rPr>
              <a:t> (</a:t>
            </a:r>
            <a:r>
              <a:rPr lang="ru-RU" sz="1867" dirty="0" err="1">
                <a:solidFill>
                  <a:schemeClr val="tx1">
                    <a:lumMod val="85000"/>
                    <a:lumOff val="15000"/>
                  </a:schemeClr>
                </a:solidFill>
              </a:rPr>
              <a:t>ойлау</a:t>
            </a:r>
            <a:r>
              <a:rPr lang="ru-RU" sz="1867" dirty="0">
                <a:solidFill>
                  <a:schemeClr val="tx1">
                    <a:lumMod val="85000"/>
                    <a:lumOff val="15000"/>
                  </a:schemeClr>
                </a:solidFill>
              </a:rPr>
              <a:t>, </a:t>
            </a:r>
            <a:r>
              <a:rPr lang="ru-RU" sz="1867" dirty="0" err="1">
                <a:solidFill>
                  <a:schemeClr val="tx1">
                    <a:lumMod val="85000"/>
                    <a:lumOff val="15000"/>
                  </a:schemeClr>
                </a:solidFill>
              </a:rPr>
              <a:t>қабылдау</a:t>
            </a:r>
            <a:r>
              <a:rPr lang="ru-RU" sz="1867" dirty="0">
                <a:solidFill>
                  <a:schemeClr val="tx1">
                    <a:lumMod val="85000"/>
                    <a:lumOff val="15000"/>
                  </a:schemeClr>
                </a:solidFill>
              </a:rPr>
              <a:t>, </a:t>
            </a:r>
            <a:r>
              <a:rPr lang="ru-RU" sz="1867" dirty="0" err="1">
                <a:solidFill>
                  <a:schemeClr val="tx1">
                    <a:lumMod val="85000"/>
                    <a:lumOff val="15000"/>
                  </a:schemeClr>
                </a:solidFill>
              </a:rPr>
              <a:t>есте</a:t>
            </a:r>
            <a:r>
              <a:rPr lang="ru-RU" sz="1867" dirty="0">
                <a:solidFill>
                  <a:schemeClr val="tx1">
                    <a:lumMod val="85000"/>
                    <a:lumOff val="15000"/>
                  </a:schemeClr>
                </a:solidFill>
              </a:rPr>
              <a:t> </a:t>
            </a:r>
            <a:r>
              <a:rPr lang="ru-RU" sz="1867" dirty="0" err="1">
                <a:solidFill>
                  <a:schemeClr val="tx1">
                    <a:lumMod val="85000"/>
                    <a:lumOff val="15000"/>
                  </a:schemeClr>
                </a:solidFill>
              </a:rPr>
              <a:t>сақтау</a:t>
            </a:r>
            <a:r>
              <a:rPr lang="ru-RU" sz="1867" dirty="0">
                <a:solidFill>
                  <a:schemeClr val="tx1">
                    <a:lumMod val="85000"/>
                    <a:lumOff val="15000"/>
                  </a:schemeClr>
                </a:solidFill>
              </a:rPr>
              <a:t> </a:t>
            </a:r>
            <a:r>
              <a:rPr lang="ru-RU" sz="1867" dirty="0" err="1">
                <a:solidFill>
                  <a:schemeClr val="tx1">
                    <a:lumMod val="85000"/>
                    <a:lumOff val="15000"/>
                  </a:schemeClr>
                </a:solidFill>
              </a:rPr>
              <a:t>және</a:t>
            </a:r>
            <a:r>
              <a:rPr lang="ru-RU" sz="1867" dirty="0">
                <a:solidFill>
                  <a:schemeClr val="tx1">
                    <a:lumMod val="85000"/>
                    <a:lumOff val="15000"/>
                  </a:schemeClr>
                </a:solidFill>
              </a:rPr>
              <a:t> </a:t>
            </a:r>
            <a:r>
              <a:rPr lang="ru-RU" sz="1867" dirty="0" err="1">
                <a:solidFill>
                  <a:schemeClr val="tx1">
                    <a:lumMod val="85000"/>
                    <a:lumOff val="15000"/>
                  </a:schemeClr>
                </a:solidFill>
              </a:rPr>
              <a:t>қиялдау</a:t>
            </a:r>
            <a:r>
              <a:rPr lang="ru-RU" sz="1867" dirty="0">
                <a:solidFill>
                  <a:schemeClr val="tx1">
                    <a:lumMod val="85000"/>
                    <a:lumOff val="15000"/>
                  </a:schemeClr>
                </a:solidFill>
              </a:rPr>
              <a:t>) </a:t>
            </a:r>
            <a:r>
              <a:rPr lang="ru-RU" sz="1867" dirty="0" err="1">
                <a:solidFill>
                  <a:schemeClr val="tx1">
                    <a:lumMod val="85000"/>
                    <a:lumOff val="15000"/>
                  </a:schemeClr>
                </a:solidFill>
              </a:rPr>
              <a:t>инстинктермен</a:t>
            </a:r>
            <a:r>
              <a:rPr lang="ru-RU" sz="1867" dirty="0">
                <a:solidFill>
                  <a:schemeClr val="tx1">
                    <a:lumMod val="85000"/>
                    <a:lumOff val="15000"/>
                  </a:schemeClr>
                </a:solidFill>
              </a:rPr>
              <a:t> </a:t>
            </a:r>
            <a:r>
              <a:rPr lang="ru-RU" sz="1867" dirty="0" err="1">
                <a:solidFill>
                  <a:schemeClr val="tx1">
                    <a:lumMod val="85000"/>
                    <a:lumOff val="15000"/>
                  </a:schemeClr>
                </a:solidFill>
              </a:rPr>
              <a:t>анықталады</a:t>
            </a:r>
            <a:r>
              <a:rPr lang="ru-RU" sz="1867" dirty="0">
                <a:solidFill>
                  <a:schemeClr val="tx1">
                    <a:lumMod val="85000"/>
                    <a:lumOff val="15000"/>
                  </a:schemeClr>
                </a:solidFill>
              </a:rPr>
              <a:t> </a:t>
            </a:r>
            <a:r>
              <a:rPr lang="ru-RU" sz="1867" dirty="0" err="1">
                <a:solidFill>
                  <a:schemeClr val="tx1">
                    <a:lumMod val="85000"/>
                    <a:lumOff val="15000"/>
                  </a:schemeClr>
                </a:solidFill>
              </a:rPr>
              <a:t>деп</a:t>
            </a:r>
            <a:r>
              <a:rPr lang="ru-RU" sz="1867" dirty="0">
                <a:solidFill>
                  <a:schemeClr val="tx1">
                    <a:lumMod val="85000"/>
                    <a:lumOff val="15000"/>
                  </a:schemeClr>
                </a:solidFill>
              </a:rPr>
              <a:t> </a:t>
            </a:r>
            <a:r>
              <a:rPr lang="ru-RU" sz="1867" dirty="0" err="1">
                <a:solidFill>
                  <a:schemeClr val="tx1">
                    <a:lumMod val="85000"/>
                    <a:lumOff val="15000"/>
                  </a:schemeClr>
                </a:solidFill>
              </a:rPr>
              <a:t>мәлімдеді</a:t>
            </a:r>
            <a:r>
              <a:rPr lang="ru-RU" sz="1867" dirty="0">
                <a:solidFill>
                  <a:schemeClr val="tx1">
                    <a:lumMod val="85000"/>
                    <a:lumOff val="15000"/>
                  </a:schemeClr>
                </a:solidFill>
              </a:rPr>
              <a:t>. </a:t>
            </a:r>
            <a:r>
              <a:rPr lang="ru-RU" sz="1867" dirty="0" err="1">
                <a:solidFill>
                  <a:schemeClr val="tx1">
                    <a:lumMod val="85000"/>
                    <a:lumOff val="15000"/>
                  </a:schemeClr>
                </a:solidFill>
              </a:rPr>
              <a:t>Инстинкттер</a:t>
            </a:r>
            <a:r>
              <a:rPr lang="ru-RU" sz="1867" dirty="0">
                <a:solidFill>
                  <a:schemeClr val="tx1">
                    <a:lumMod val="85000"/>
                    <a:lumOff val="15000"/>
                  </a:schemeClr>
                </a:solidFill>
              </a:rPr>
              <a:t> "</a:t>
            </a:r>
            <a:r>
              <a:rPr lang="ru-RU" sz="1867" dirty="0" err="1">
                <a:solidFill>
                  <a:schemeClr val="tx1">
                    <a:lumMod val="85000"/>
                    <a:lumOff val="15000"/>
                  </a:schemeClr>
                </a:solidFill>
              </a:rPr>
              <a:t>кез-келген</a:t>
            </a:r>
            <a:r>
              <a:rPr lang="ru-RU" sz="1867" dirty="0">
                <a:solidFill>
                  <a:schemeClr val="tx1">
                    <a:lumMod val="85000"/>
                    <a:lumOff val="15000"/>
                  </a:schemeClr>
                </a:solidFill>
              </a:rPr>
              <a:t> </a:t>
            </a:r>
            <a:r>
              <a:rPr lang="ru-RU" sz="1867" dirty="0" err="1">
                <a:solidFill>
                  <a:schemeClr val="tx1">
                    <a:lumMod val="85000"/>
                    <a:lumOff val="15000"/>
                  </a:schemeClr>
                </a:solidFill>
              </a:rPr>
              <a:t>әрекеттің</a:t>
            </a:r>
            <a:r>
              <a:rPr lang="ru-RU" sz="1867" dirty="0">
                <a:solidFill>
                  <a:schemeClr val="tx1">
                    <a:lumMod val="85000"/>
                    <a:lumOff val="15000"/>
                  </a:schemeClr>
                </a:solidFill>
              </a:rPr>
              <a:t> </a:t>
            </a:r>
            <a:r>
              <a:rPr lang="ru-RU" sz="1867" dirty="0" err="1">
                <a:solidFill>
                  <a:schemeClr val="tx1">
                    <a:lumMod val="85000"/>
                    <a:lumOff val="15000"/>
                  </a:schemeClr>
                </a:solidFill>
              </a:rPr>
              <a:t>түпкі</a:t>
            </a:r>
            <a:r>
              <a:rPr lang="ru-RU" sz="1867" dirty="0">
                <a:solidFill>
                  <a:schemeClr val="tx1">
                    <a:lumMod val="85000"/>
                    <a:lumOff val="15000"/>
                  </a:schemeClr>
                </a:solidFill>
              </a:rPr>
              <a:t> </a:t>
            </a:r>
            <a:r>
              <a:rPr lang="ru-RU" sz="1867" dirty="0" err="1">
                <a:solidFill>
                  <a:schemeClr val="tx1">
                    <a:lumMod val="85000"/>
                    <a:lumOff val="15000"/>
                  </a:schemeClr>
                </a:solidFill>
              </a:rPr>
              <a:t>себебі</a:t>
            </a:r>
            <a:r>
              <a:rPr lang="ru-RU" sz="1867" dirty="0">
                <a:solidFill>
                  <a:schemeClr val="tx1">
                    <a:lumMod val="85000"/>
                    <a:lumOff val="15000"/>
                  </a:schemeClr>
                </a:solidFill>
              </a:rPr>
              <a:t>" </a:t>
            </a:r>
            <a:r>
              <a:rPr lang="ru-RU" sz="1867" dirty="0" err="1">
                <a:solidFill>
                  <a:schemeClr val="tx1">
                    <a:lumMod val="85000"/>
                    <a:lumOff val="15000"/>
                  </a:schemeClr>
                </a:solidFill>
              </a:rPr>
              <a:t>болып</a:t>
            </a:r>
            <a:r>
              <a:rPr lang="ru-RU" sz="1867" dirty="0">
                <a:solidFill>
                  <a:schemeClr val="tx1">
                    <a:lumMod val="85000"/>
                    <a:lumOff val="15000"/>
                  </a:schemeClr>
                </a:solidFill>
              </a:rPr>
              <a:t> </a:t>
            </a:r>
            <a:r>
              <a:rPr lang="ru-RU" sz="1867" dirty="0" err="1">
                <a:solidFill>
                  <a:schemeClr val="tx1">
                    <a:lumMod val="85000"/>
                    <a:lumOff val="15000"/>
                  </a:schemeClr>
                </a:solidFill>
              </a:rPr>
              <a:t>табылады</a:t>
            </a:r>
            <a:r>
              <a:rPr lang="ru-RU" sz="1867" dirty="0">
                <a:solidFill>
                  <a:schemeClr val="tx1">
                    <a:lumMod val="85000"/>
                    <a:lumOff val="15000"/>
                  </a:schemeClr>
                </a:solidFill>
              </a:rPr>
              <a:t>»</a:t>
            </a:r>
          </a:p>
        </p:txBody>
      </p:sp>
      <p:sp>
        <p:nvSpPr>
          <p:cNvPr id="4" name="Заголовок 3">
            <a:extLst>
              <a:ext uri="{FF2B5EF4-FFF2-40B4-BE49-F238E27FC236}">
                <a16:creationId xmlns="" xmlns:a16="http://schemas.microsoft.com/office/drawing/2014/main" id="{4E109CA2-3BF2-4B2E-BAF3-CF0583642F39}"/>
              </a:ext>
            </a:extLst>
          </p:cNvPr>
          <p:cNvSpPr>
            <a:spLocks noGrp="1"/>
          </p:cNvSpPr>
          <p:nvPr>
            <p:ph type="title" idx="2"/>
          </p:nvPr>
        </p:nvSpPr>
        <p:spPr>
          <a:xfrm>
            <a:off x="1386555" y="2268580"/>
            <a:ext cx="3460000" cy="1345853"/>
          </a:xfrm>
        </p:spPr>
        <p:txBody>
          <a:bodyPr/>
          <a:lstStyle/>
          <a:p>
            <a:r>
              <a:rPr lang="kk-KZ" sz="3200" dirty="0"/>
              <a:t>Инстинктер</a:t>
            </a:r>
            <a:endParaRPr lang="ru-RU" sz="3200" dirty="0"/>
          </a:p>
        </p:txBody>
      </p:sp>
    </p:spTree>
    <p:extLst>
      <p:ext uri="{BB962C8B-B14F-4D97-AF65-F5344CB8AC3E}">
        <p14:creationId xmlns:p14="http://schemas.microsoft.com/office/powerpoint/2010/main" val="4029492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44"/>
          <p:cNvSpPr txBox="1">
            <a:spLocks noGrp="1"/>
          </p:cNvSpPr>
          <p:nvPr>
            <p:ph type="title"/>
          </p:nvPr>
        </p:nvSpPr>
        <p:spPr>
          <a:xfrm>
            <a:off x="466211" y="330696"/>
            <a:ext cx="10317600" cy="763600"/>
          </a:xfrm>
          <a:prstGeom prst="rect">
            <a:avLst/>
          </a:prstGeom>
        </p:spPr>
        <p:txBody>
          <a:bodyPr spcFirstLastPara="1" vert="horz" wrap="square" lIns="121900" tIns="121900" rIns="121900" bIns="121900" rtlCol="0" anchor="t" anchorCtr="0">
            <a:noAutofit/>
          </a:bodyPr>
          <a:lstStyle/>
          <a:p>
            <a:r>
              <a:rPr lang="ru-RU" sz="2133" dirty="0" err="1"/>
              <a:t>Инстинкттер</a:t>
            </a:r>
            <a:r>
              <a:rPr lang="ru-RU" sz="2133" dirty="0"/>
              <a:t> саны </a:t>
            </a:r>
            <a:r>
              <a:rPr lang="ru-RU" sz="2133" dirty="0" err="1"/>
              <a:t>шектеусіз</a:t>
            </a:r>
            <a:r>
              <a:rPr lang="ru-RU" sz="2133" dirty="0"/>
              <a:t> </a:t>
            </a:r>
            <a:r>
              <a:rPr lang="ru-RU" sz="2133" dirty="0" err="1"/>
              <a:t>болғанымен</a:t>
            </a:r>
            <a:r>
              <a:rPr lang="ru-RU" sz="2133" dirty="0"/>
              <a:t>, Фрейд </a:t>
            </a:r>
            <a:r>
              <a:rPr lang="ru-RU" sz="2133" dirty="0" err="1"/>
              <a:t>екі</a:t>
            </a:r>
            <a:r>
              <a:rPr lang="ru-RU" sz="2133" dirty="0"/>
              <a:t> </a:t>
            </a:r>
            <a:r>
              <a:rPr lang="ru-RU" sz="2133" dirty="0" err="1"/>
              <a:t>негізгі</a:t>
            </a:r>
            <a:r>
              <a:rPr lang="ru-RU" sz="2133" dirty="0"/>
              <a:t> </a:t>
            </a:r>
            <a:r>
              <a:rPr lang="ru-RU" sz="2133" dirty="0" err="1"/>
              <a:t>топтың</a:t>
            </a:r>
            <a:r>
              <a:rPr lang="ru-RU" sz="2133" dirty="0"/>
              <a:t> бар </a:t>
            </a:r>
            <a:r>
              <a:rPr lang="ru-RU" sz="2133" dirty="0" err="1"/>
              <a:t>екенін</a:t>
            </a:r>
            <a:r>
              <a:rPr lang="ru-RU" sz="2133" dirty="0"/>
              <a:t> </a:t>
            </a:r>
            <a:r>
              <a:rPr lang="ru-RU" sz="2133" dirty="0" err="1"/>
              <a:t>мойындады</a:t>
            </a:r>
            <a:r>
              <a:rPr lang="ru-RU" sz="2133" dirty="0"/>
              <a:t>: </a:t>
            </a:r>
            <a:r>
              <a:rPr lang="ru-RU" sz="2133" dirty="0" err="1"/>
              <a:t>өмір</a:t>
            </a:r>
            <a:r>
              <a:rPr lang="ru-RU" sz="2133" dirty="0"/>
              <a:t> мен </a:t>
            </a:r>
            <a:r>
              <a:rPr lang="ru-RU" sz="2133" dirty="0" err="1"/>
              <a:t>өлім</a:t>
            </a:r>
            <a:r>
              <a:rPr lang="ru-RU" sz="2133" dirty="0"/>
              <a:t> </a:t>
            </a:r>
            <a:r>
              <a:rPr lang="ru-RU" sz="2133" dirty="0" err="1"/>
              <a:t>инстинкттері</a:t>
            </a:r>
            <a:r>
              <a:rPr lang="ru-RU" sz="2133" dirty="0"/>
              <a:t>. </a:t>
            </a:r>
            <a:endParaRPr sz="2133" dirty="0"/>
          </a:p>
        </p:txBody>
      </p:sp>
      <p:sp>
        <p:nvSpPr>
          <p:cNvPr id="509" name="Google Shape;509;p44"/>
          <p:cNvSpPr txBox="1">
            <a:spLocks noGrp="1"/>
          </p:cNvSpPr>
          <p:nvPr>
            <p:ph type="subTitle" idx="1"/>
          </p:nvPr>
        </p:nvSpPr>
        <p:spPr>
          <a:xfrm>
            <a:off x="950676" y="2642729"/>
            <a:ext cx="3891200" cy="879200"/>
          </a:xfrm>
          <a:prstGeom prst="rect">
            <a:avLst/>
          </a:prstGeom>
        </p:spPr>
        <p:txBody>
          <a:bodyPr spcFirstLastPara="1" vert="horz" wrap="square" lIns="121900" tIns="121900" rIns="121900" bIns="121900" rtlCol="0" anchor="b" anchorCtr="0">
            <a:noAutofit/>
          </a:bodyPr>
          <a:lstStyle/>
          <a:p>
            <a:pPr marL="0" indent="0">
              <a:spcAft>
                <a:spcPts val="2133"/>
              </a:spcAft>
            </a:pPr>
            <a:r>
              <a:rPr lang="kk-KZ" sz="2400" dirty="0">
                <a:solidFill>
                  <a:schemeClr val="tx1">
                    <a:lumMod val="85000"/>
                    <a:lumOff val="15000"/>
                  </a:schemeClr>
                </a:solidFill>
              </a:rPr>
              <a:t>Өмір инстинктері</a:t>
            </a:r>
            <a:endParaRPr sz="2400" dirty="0">
              <a:solidFill>
                <a:schemeClr val="tx1">
                  <a:lumMod val="85000"/>
                  <a:lumOff val="15000"/>
                </a:schemeClr>
              </a:solidFill>
            </a:endParaRPr>
          </a:p>
        </p:txBody>
      </p:sp>
      <p:sp>
        <p:nvSpPr>
          <p:cNvPr id="510" name="Google Shape;510;p44"/>
          <p:cNvSpPr txBox="1">
            <a:spLocks noGrp="1"/>
          </p:cNvSpPr>
          <p:nvPr>
            <p:ph type="subTitle" idx="2"/>
          </p:nvPr>
        </p:nvSpPr>
        <p:spPr>
          <a:xfrm>
            <a:off x="1" y="3138796"/>
            <a:ext cx="5911991" cy="1238000"/>
          </a:xfrm>
          <a:prstGeom prst="rect">
            <a:avLst/>
          </a:prstGeom>
        </p:spPr>
        <p:txBody>
          <a:bodyPr spcFirstLastPara="1" vert="horz" wrap="square" lIns="121900" tIns="121900" rIns="121900" bIns="121900" rtlCol="0" anchor="t" anchorCtr="0">
            <a:noAutofit/>
          </a:bodyPr>
          <a:lstStyle/>
          <a:p>
            <a:pPr marL="0" indent="0">
              <a:spcAft>
                <a:spcPts val="2133"/>
              </a:spcAft>
              <a:buClr>
                <a:schemeClr val="dk1"/>
              </a:buClr>
              <a:buSzPts val="1100"/>
            </a:pPr>
            <a:r>
              <a:rPr lang="ru-RU" sz="1600" dirty="0" err="1">
                <a:solidFill>
                  <a:schemeClr val="tx1">
                    <a:lumMod val="85000"/>
                    <a:lumOff val="15000"/>
                  </a:schemeClr>
                </a:solidFill>
              </a:rPr>
              <a:t>Бірінші</a:t>
            </a:r>
            <a:r>
              <a:rPr lang="ru-RU" sz="1600" dirty="0">
                <a:solidFill>
                  <a:schemeClr val="tx1">
                    <a:lumMod val="85000"/>
                    <a:lumOff val="15000"/>
                  </a:schemeClr>
                </a:solidFill>
              </a:rPr>
              <a:t> топ (Эрос </a:t>
            </a:r>
            <a:r>
              <a:rPr lang="ru-RU" sz="1600" dirty="0" err="1">
                <a:solidFill>
                  <a:schemeClr val="tx1">
                    <a:lumMod val="85000"/>
                    <a:lumOff val="15000"/>
                  </a:schemeClr>
                </a:solidFill>
              </a:rPr>
              <a:t>жалпы</a:t>
            </a:r>
            <a:r>
              <a:rPr lang="ru-RU" sz="1600" dirty="0">
                <a:solidFill>
                  <a:schemeClr val="tx1">
                    <a:lumMod val="85000"/>
                    <a:lumOff val="15000"/>
                  </a:schemeClr>
                </a:solidFill>
              </a:rPr>
              <a:t> </a:t>
            </a:r>
            <a:r>
              <a:rPr lang="ru-RU" sz="1600" dirty="0" err="1">
                <a:solidFill>
                  <a:schemeClr val="tx1">
                    <a:lumMod val="85000"/>
                    <a:lumOff val="15000"/>
                  </a:schemeClr>
                </a:solidFill>
              </a:rPr>
              <a:t>атауымен</a:t>
            </a:r>
            <a:r>
              <a:rPr lang="ru-RU" sz="1600" dirty="0">
                <a:solidFill>
                  <a:schemeClr val="tx1">
                    <a:lumMod val="85000"/>
                    <a:lumOff val="15000"/>
                  </a:schemeClr>
                </a:solidFill>
              </a:rPr>
              <a:t>) </a:t>
            </a:r>
            <a:r>
              <a:rPr lang="ru-RU" sz="1600" dirty="0" err="1">
                <a:solidFill>
                  <a:schemeClr val="tx1">
                    <a:lumMod val="85000"/>
                    <a:lumOff val="15000"/>
                  </a:schemeClr>
                </a:solidFill>
              </a:rPr>
              <a:t>өмірлік</a:t>
            </a:r>
            <a:r>
              <a:rPr lang="ru-RU" sz="1600" dirty="0">
                <a:solidFill>
                  <a:schemeClr val="tx1">
                    <a:lumMod val="85000"/>
                    <a:lumOff val="15000"/>
                  </a:schemeClr>
                </a:solidFill>
              </a:rPr>
              <a:t> </a:t>
            </a:r>
            <a:r>
              <a:rPr lang="ru-RU" sz="1600" dirty="0" err="1">
                <a:solidFill>
                  <a:schemeClr val="tx1">
                    <a:lumMod val="85000"/>
                    <a:lumOff val="15000"/>
                  </a:schemeClr>
                </a:solidFill>
              </a:rPr>
              <a:t>маңызды</a:t>
            </a:r>
            <a:r>
              <a:rPr lang="ru-RU" sz="1600" dirty="0">
                <a:solidFill>
                  <a:schemeClr val="tx1">
                    <a:lumMod val="85000"/>
                    <a:lumOff val="15000"/>
                  </a:schemeClr>
                </a:solidFill>
              </a:rPr>
              <a:t> </a:t>
            </a:r>
            <a:r>
              <a:rPr lang="ru-RU" sz="1600" dirty="0" err="1">
                <a:solidFill>
                  <a:schemeClr val="tx1">
                    <a:lumMod val="85000"/>
                    <a:lumOff val="15000"/>
                  </a:schemeClr>
                </a:solidFill>
              </a:rPr>
              <a:t>процестерді</a:t>
            </a:r>
            <a:r>
              <a:rPr lang="ru-RU" sz="1600" dirty="0">
                <a:solidFill>
                  <a:schemeClr val="tx1">
                    <a:lumMod val="85000"/>
                    <a:lumOff val="15000"/>
                  </a:schemeClr>
                </a:solidFill>
              </a:rPr>
              <a:t> </a:t>
            </a:r>
            <a:r>
              <a:rPr lang="ru-RU" sz="1600" dirty="0" err="1">
                <a:solidFill>
                  <a:schemeClr val="tx1">
                    <a:lumMod val="85000"/>
                    <a:lumOff val="15000"/>
                  </a:schemeClr>
                </a:solidFill>
              </a:rPr>
              <a:t>қолдау</a:t>
            </a:r>
            <a:r>
              <a:rPr lang="ru-RU" sz="1600" dirty="0">
                <a:solidFill>
                  <a:schemeClr val="tx1">
                    <a:lumMod val="85000"/>
                    <a:lumOff val="15000"/>
                  </a:schemeClr>
                </a:solidFill>
              </a:rPr>
              <a:t> </a:t>
            </a:r>
            <a:r>
              <a:rPr lang="ru-RU" sz="1600" dirty="0" err="1">
                <a:solidFill>
                  <a:schemeClr val="tx1">
                    <a:lumMod val="85000"/>
                    <a:lumOff val="15000"/>
                  </a:schemeClr>
                </a:solidFill>
              </a:rPr>
              <a:t>мақсатына</a:t>
            </a:r>
            <a:r>
              <a:rPr lang="ru-RU" sz="1600" dirty="0">
                <a:solidFill>
                  <a:schemeClr val="tx1">
                    <a:lumMod val="85000"/>
                    <a:lumOff val="15000"/>
                  </a:schemeClr>
                </a:solidFill>
              </a:rPr>
              <a:t> </a:t>
            </a:r>
            <a:r>
              <a:rPr lang="ru-RU" sz="1600" dirty="0" err="1">
                <a:solidFill>
                  <a:schemeClr val="tx1">
                    <a:lumMod val="85000"/>
                    <a:lumOff val="15000"/>
                  </a:schemeClr>
                </a:solidFill>
              </a:rPr>
              <a:t>қызмет</a:t>
            </a:r>
            <a:r>
              <a:rPr lang="ru-RU" sz="1600" dirty="0">
                <a:solidFill>
                  <a:schemeClr val="tx1">
                    <a:lumMod val="85000"/>
                    <a:lumOff val="15000"/>
                  </a:schemeClr>
                </a:solidFill>
              </a:rPr>
              <a:t> </a:t>
            </a:r>
            <a:r>
              <a:rPr lang="ru-RU" sz="1600" dirty="0" err="1">
                <a:solidFill>
                  <a:schemeClr val="tx1">
                    <a:lumMod val="85000"/>
                    <a:lumOff val="15000"/>
                  </a:schemeClr>
                </a:solidFill>
              </a:rPr>
              <a:t>ететін</a:t>
            </a:r>
            <a:r>
              <a:rPr lang="ru-RU" sz="1600" dirty="0">
                <a:solidFill>
                  <a:schemeClr val="tx1">
                    <a:lumMod val="85000"/>
                    <a:lumOff val="15000"/>
                  </a:schemeClr>
                </a:solidFill>
              </a:rPr>
              <a:t> </a:t>
            </a:r>
            <a:r>
              <a:rPr lang="ru-RU" sz="1600" dirty="0" err="1">
                <a:solidFill>
                  <a:schemeClr val="tx1">
                    <a:lumMod val="85000"/>
                    <a:lumOff val="15000"/>
                  </a:schemeClr>
                </a:solidFill>
              </a:rPr>
              <a:t>және</a:t>
            </a:r>
            <a:r>
              <a:rPr lang="ru-RU" sz="1600" dirty="0">
                <a:solidFill>
                  <a:schemeClr val="tx1">
                    <a:lumMod val="85000"/>
                    <a:lumOff val="15000"/>
                  </a:schemeClr>
                </a:solidFill>
              </a:rPr>
              <a:t> </a:t>
            </a:r>
            <a:r>
              <a:rPr lang="ru-RU" sz="1600" dirty="0" err="1">
                <a:solidFill>
                  <a:schemeClr val="tx1">
                    <a:lumMod val="85000"/>
                    <a:lumOff val="15000"/>
                  </a:schemeClr>
                </a:solidFill>
              </a:rPr>
              <a:t>түрдің</a:t>
            </a:r>
            <a:r>
              <a:rPr lang="ru-RU" sz="1600" dirty="0">
                <a:solidFill>
                  <a:schemeClr val="tx1">
                    <a:lumMod val="85000"/>
                    <a:lumOff val="15000"/>
                  </a:schemeClr>
                </a:solidFill>
              </a:rPr>
              <a:t> </a:t>
            </a:r>
            <a:r>
              <a:rPr lang="ru-RU" sz="1600" dirty="0" err="1">
                <a:solidFill>
                  <a:schemeClr val="tx1">
                    <a:lumMod val="85000"/>
                    <a:lumOff val="15000"/>
                  </a:schemeClr>
                </a:solidFill>
              </a:rPr>
              <a:t>көбеюін</a:t>
            </a:r>
            <a:r>
              <a:rPr lang="ru-RU" sz="1600" dirty="0">
                <a:solidFill>
                  <a:schemeClr val="tx1">
                    <a:lumMod val="85000"/>
                    <a:lumOff val="15000"/>
                  </a:schemeClr>
                </a:solidFill>
              </a:rPr>
              <a:t> </a:t>
            </a:r>
            <a:r>
              <a:rPr lang="ru-RU" sz="1600" dirty="0" err="1">
                <a:solidFill>
                  <a:schemeClr val="tx1">
                    <a:lumMod val="85000"/>
                    <a:lumOff val="15000"/>
                  </a:schemeClr>
                </a:solidFill>
              </a:rPr>
              <a:t>қамтамасыз</a:t>
            </a:r>
            <a:r>
              <a:rPr lang="ru-RU" sz="1600" dirty="0">
                <a:solidFill>
                  <a:schemeClr val="tx1">
                    <a:lumMod val="85000"/>
                    <a:lumOff val="15000"/>
                  </a:schemeClr>
                </a:solidFill>
              </a:rPr>
              <a:t> </a:t>
            </a:r>
            <a:r>
              <a:rPr lang="ru-RU" sz="1600" dirty="0" err="1">
                <a:solidFill>
                  <a:schemeClr val="tx1">
                    <a:lumMod val="85000"/>
                    <a:lumOff val="15000"/>
                  </a:schemeClr>
                </a:solidFill>
              </a:rPr>
              <a:t>ететін</a:t>
            </a:r>
            <a:r>
              <a:rPr lang="ru-RU" sz="1600" dirty="0">
                <a:solidFill>
                  <a:schemeClr val="tx1">
                    <a:lumMod val="85000"/>
                    <a:lumOff val="15000"/>
                  </a:schemeClr>
                </a:solidFill>
              </a:rPr>
              <a:t> </a:t>
            </a:r>
            <a:r>
              <a:rPr lang="ru-RU" sz="1600" dirty="0" err="1">
                <a:solidFill>
                  <a:schemeClr val="tx1">
                    <a:lumMod val="85000"/>
                    <a:lumOff val="15000"/>
                  </a:schemeClr>
                </a:solidFill>
              </a:rPr>
              <a:t>барлық</a:t>
            </a:r>
            <a:r>
              <a:rPr lang="ru-RU" sz="1600" dirty="0">
                <a:solidFill>
                  <a:schemeClr val="tx1">
                    <a:lumMod val="85000"/>
                    <a:lumOff val="15000"/>
                  </a:schemeClr>
                </a:solidFill>
              </a:rPr>
              <a:t> </a:t>
            </a:r>
            <a:r>
              <a:rPr lang="ru-RU" sz="1600" dirty="0" err="1">
                <a:solidFill>
                  <a:schemeClr val="tx1">
                    <a:lumMod val="85000"/>
                    <a:lumOff val="15000"/>
                  </a:schemeClr>
                </a:solidFill>
              </a:rPr>
              <a:t>күштерді</a:t>
            </a:r>
            <a:r>
              <a:rPr lang="ru-RU" sz="1600" dirty="0">
                <a:solidFill>
                  <a:schemeClr val="tx1">
                    <a:lumMod val="85000"/>
                    <a:lumOff val="15000"/>
                  </a:schemeClr>
                </a:solidFill>
              </a:rPr>
              <a:t> </a:t>
            </a:r>
            <a:r>
              <a:rPr lang="ru-RU" sz="1600" dirty="0" err="1">
                <a:solidFill>
                  <a:schemeClr val="tx1">
                    <a:lumMod val="85000"/>
                    <a:lumOff val="15000"/>
                  </a:schemeClr>
                </a:solidFill>
              </a:rPr>
              <a:t>қамтиды</a:t>
            </a:r>
            <a:r>
              <a:rPr lang="ru-RU" sz="1600" dirty="0">
                <a:solidFill>
                  <a:schemeClr val="tx1">
                    <a:lumMod val="85000"/>
                    <a:lumOff val="15000"/>
                  </a:schemeClr>
                </a:solidFill>
              </a:rPr>
              <a:t>. Фрейд </a:t>
            </a:r>
            <a:r>
              <a:rPr lang="ru-RU" sz="1600" dirty="0" err="1">
                <a:solidFill>
                  <a:schemeClr val="tx1">
                    <a:lumMod val="85000"/>
                    <a:lumOff val="15000"/>
                  </a:schemeClr>
                </a:solidFill>
              </a:rPr>
              <a:t>жеке</a:t>
            </a:r>
            <a:r>
              <a:rPr lang="ru-RU" sz="1600" dirty="0">
                <a:solidFill>
                  <a:schemeClr val="tx1">
                    <a:lumMod val="85000"/>
                    <a:lumOff val="15000"/>
                  </a:schemeClr>
                </a:solidFill>
              </a:rPr>
              <a:t> </a:t>
            </a:r>
            <a:r>
              <a:rPr lang="ru-RU" sz="1600" dirty="0" err="1">
                <a:solidFill>
                  <a:schemeClr val="tx1">
                    <a:lumMod val="85000"/>
                    <a:lumOff val="15000"/>
                  </a:schemeClr>
                </a:solidFill>
              </a:rPr>
              <a:t>адамдардың</a:t>
            </a:r>
            <a:r>
              <a:rPr lang="ru-RU" sz="1600" dirty="0">
                <a:solidFill>
                  <a:schemeClr val="tx1">
                    <a:lumMod val="85000"/>
                    <a:lumOff val="15000"/>
                  </a:schemeClr>
                </a:solidFill>
              </a:rPr>
              <a:t> </a:t>
            </a:r>
            <a:r>
              <a:rPr lang="ru-RU" sz="1600" dirty="0" err="1">
                <a:solidFill>
                  <a:schemeClr val="tx1">
                    <a:lumMod val="85000"/>
                    <a:lumOff val="15000"/>
                  </a:schemeClr>
                </a:solidFill>
              </a:rPr>
              <a:t>физикалық</a:t>
            </a:r>
            <a:r>
              <a:rPr lang="ru-RU" sz="1600" dirty="0">
                <a:solidFill>
                  <a:schemeClr val="tx1">
                    <a:lumMod val="85000"/>
                    <a:lumOff val="15000"/>
                  </a:schemeClr>
                </a:solidFill>
              </a:rPr>
              <a:t> </a:t>
            </a:r>
            <a:r>
              <a:rPr lang="ru-RU" sz="1600" dirty="0" err="1">
                <a:solidFill>
                  <a:schemeClr val="tx1">
                    <a:lumMod val="85000"/>
                    <a:lumOff val="15000"/>
                  </a:schemeClr>
                </a:solidFill>
              </a:rPr>
              <a:t>ұйымында</a:t>
            </a:r>
            <a:r>
              <a:rPr lang="ru-RU" sz="1600" dirty="0">
                <a:solidFill>
                  <a:schemeClr val="tx1">
                    <a:lumMod val="85000"/>
                    <a:lumOff val="15000"/>
                  </a:schemeClr>
                </a:solidFill>
              </a:rPr>
              <a:t> </a:t>
            </a:r>
            <a:r>
              <a:rPr lang="ru-RU" sz="1600" dirty="0" err="1">
                <a:solidFill>
                  <a:schemeClr val="tx1">
                    <a:lumMod val="85000"/>
                    <a:lumOff val="15000"/>
                  </a:schemeClr>
                </a:solidFill>
              </a:rPr>
              <a:t>өмір</a:t>
            </a:r>
            <a:r>
              <a:rPr lang="ru-RU" sz="1600" dirty="0">
                <a:solidFill>
                  <a:schemeClr val="tx1">
                    <a:lumMod val="85000"/>
                    <a:lumOff val="15000"/>
                  </a:schemeClr>
                </a:solidFill>
              </a:rPr>
              <a:t> </a:t>
            </a:r>
            <a:r>
              <a:rPr lang="ru-RU" sz="1600" dirty="0" err="1">
                <a:solidFill>
                  <a:schemeClr val="tx1">
                    <a:lumMod val="85000"/>
                    <a:lumOff val="15000"/>
                  </a:schemeClr>
                </a:solidFill>
              </a:rPr>
              <a:t>сүру</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инстинкттерінің</a:t>
            </a:r>
            <a:r>
              <a:rPr lang="ru-RU" sz="1600" dirty="0">
                <a:solidFill>
                  <a:schemeClr val="tx1">
                    <a:lumMod val="85000"/>
                    <a:lumOff val="15000"/>
                  </a:schemeClr>
                </a:solidFill>
              </a:rPr>
              <a:t> </a:t>
            </a:r>
            <a:r>
              <a:rPr lang="ru-RU" sz="1600" dirty="0" err="1">
                <a:solidFill>
                  <a:schemeClr val="tx1">
                    <a:lumMod val="85000"/>
                    <a:lumOff val="15000"/>
                  </a:schemeClr>
                </a:solidFill>
              </a:rPr>
              <a:t>маңыздылығын</a:t>
            </a:r>
            <a:r>
              <a:rPr lang="ru-RU" sz="1600" dirty="0">
                <a:solidFill>
                  <a:schemeClr val="tx1">
                    <a:lumMod val="85000"/>
                    <a:lumOff val="15000"/>
                  </a:schemeClr>
                </a:solidFill>
              </a:rPr>
              <a:t> </a:t>
            </a:r>
            <a:r>
              <a:rPr lang="ru-RU" sz="1600" dirty="0" err="1">
                <a:solidFill>
                  <a:schemeClr val="tx1">
                    <a:lumMod val="85000"/>
                    <a:lumOff val="15000"/>
                  </a:schemeClr>
                </a:solidFill>
              </a:rPr>
              <a:t>мойындай</a:t>
            </a:r>
            <a:r>
              <a:rPr lang="ru-RU" sz="1600" dirty="0">
                <a:solidFill>
                  <a:schemeClr val="tx1">
                    <a:lumMod val="85000"/>
                    <a:lumOff val="15000"/>
                  </a:schemeClr>
                </a:solidFill>
              </a:rPr>
              <a:t> </a:t>
            </a:r>
            <a:r>
              <a:rPr lang="ru-RU" sz="1600" dirty="0" err="1">
                <a:solidFill>
                  <a:schemeClr val="tx1">
                    <a:lumMod val="85000"/>
                    <a:lumOff val="15000"/>
                  </a:schemeClr>
                </a:solidFill>
              </a:rPr>
              <a:t>отырып</a:t>
            </a:r>
            <a:r>
              <a:rPr lang="ru-RU" sz="1600" dirty="0">
                <a:solidFill>
                  <a:schemeClr val="tx1">
                    <a:lumMod val="85000"/>
                    <a:lumOff val="15000"/>
                  </a:schemeClr>
                </a:solidFill>
              </a:rPr>
              <a:t>, </a:t>
            </a:r>
            <a:r>
              <a:rPr lang="ru-RU" sz="1600" dirty="0" err="1">
                <a:solidFill>
                  <a:schemeClr val="tx1">
                    <a:lumMod val="85000"/>
                    <a:lumOff val="15000"/>
                  </a:schemeClr>
                </a:solidFill>
              </a:rPr>
              <a:t>жеке</a:t>
            </a:r>
            <a:r>
              <a:rPr lang="ru-RU" sz="1600" dirty="0">
                <a:solidFill>
                  <a:schemeClr val="tx1">
                    <a:lumMod val="85000"/>
                    <a:lumOff val="15000"/>
                  </a:schemeClr>
                </a:solidFill>
              </a:rPr>
              <a:t> </a:t>
            </a:r>
            <a:r>
              <a:rPr lang="ru-RU" sz="1600" dirty="0" err="1">
                <a:solidFill>
                  <a:schemeClr val="tx1">
                    <a:lumMod val="85000"/>
                    <a:lumOff val="15000"/>
                  </a:schemeClr>
                </a:solidFill>
              </a:rPr>
              <a:t>тұлғаның</a:t>
            </a:r>
            <a:r>
              <a:rPr lang="ru-RU" sz="1600" dirty="0">
                <a:solidFill>
                  <a:schemeClr val="tx1">
                    <a:lumMod val="85000"/>
                    <a:lumOff val="15000"/>
                  </a:schemeClr>
                </a:solidFill>
              </a:rPr>
              <a:t> </a:t>
            </a:r>
            <a:r>
              <a:rPr lang="ru-RU" sz="1600" dirty="0" err="1">
                <a:solidFill>
                  <a:schemeClr val="tx1">
                    <a:lumMod val="85000"/>
                    <a:lumOff val="15000"/>
                  </a:schemeClr>
                </a:solidFill>
              </a:rPr>
              <a:t>дамуы</a:t>
            </a:r>
            <a:r>
              <a:rPr lang="ru-RU" sz="1600" dirty="0">
                <a:solidFill>
                  <a:schemeClr val="tx1">
                    <a:lumMod val="85000"/>
                    <a:lumOff val="15000"/>
                  </a:schemeClr>
                </a:solidFill>
              </a:rPr>
              <a:t> </a:t>
            </a:r>
            <a:r>
              <a:rPr lang="ru-RU" sz="1600" dirty="0" err="1">
                <a:solidFill>
                  <a:schemeClr val="tx1">
                    <a:lumMod val="85000"/>
                    <a:lumOff val="15000"/>
                  </a:schemeClr>
                </a:solidFill>
              </a:rPr>
              <a:t>үшін</a:t>
            </a:r>
            <a:r>
              <a:rPr lang="ru-RU" sz="1600" dirty="0">
                <a:solidFill>
                  <a:schemeClr val="tx1">
                    <a:lumMod val="85000"/>
                    <a:lumOff val="15000"/>
                  </a:schemeClr>
                </a:solidFill>
              </a:rPr>
              <a:t> </a:t>
            </a:r>
            <a:r>
              <a:rPr lang="ru-RU" sz="1600" dirty="0" err="1">
                <a:solidFill>
                  <a:schemeClr val="tx1">
                    <a:lumMod val="85000"/>
                    <a:lumOff val="15000"/>
                  </a:schemeClr>
                </a:solidFill>
              </a:rPr>
              <a:t>ең</a:t>
            </a:r>
            <a:r>
              <a:rPr lang="ru-RU" sz="1600" dirty="0">
                <a:solidFill>
                  <a:schemeClr val="tx1">
                    <a:lumMod val="85000"/>
                    <a:lumOff val="15000"/>
                  </a:schemeClr>
                </a:solidFill>
              </a:rPr>
              <a:t> </a:t>
            </a:r>
            <a:r>
              <a:rPr lang="ru-RU" sz="1600" dirty="0" err="1">
                <a:solidFill>
                  <a:schemeClr val="tx1">
                    <a:lumMod val="85000"/>
                    <a:lumOff val="15000"/>
                  </a:schemeClr>
                </a:solidFill>
              </a:rPr>
              <a:t>маңыздысы</a:t>
            </a:r>
            <a:r>
              <a:rPr lang="ru-RU" sz="1600" dirty="0">
                <a:solidFill>
                  <a:schemeClr val="tx1">
                    <a:lumMod val="85000"/>
                    <a:lumOff val="15000"/>
                  </a:schemeClr>
                </a:solidFill>
              </a:rPr>
              <a:t> </a:t>
            </a:r>
            <a:r>
              <a:rPr lang="ru-RU" sz="1600" dirty="0" err="1">
                <a:solidFill>
                  <a:schemeClr val="tx1">
                    <a:lumMod val="85000"/>
                    <a:lumOff val="15000"/>
                  </a:schemeClr>
                </a:solidFill>
              </a:rPr>
              <a:t>жыныстық</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инстинкттерді</a:t>
            </a:r>
            <a:r>
              <a:rPr lang="ru-RU" sz="1600" dirty="0">
                <a:solidFill>
                  <a:schemeClr val="tx1">
                    <a:lumMod val="85000"/>
                    <a:lumOff val="15000"/>
                  </a:schemeClr>
                </a:solidFill>
              </a:rPr>
              <a:t> </a:t>
            </a:r>
            <a:r>
              <a:rPr lang="ru-RU" sz="1600" dirty="0" err="1">
                <a:solidFill>
                  <a:schemeClr val="tx1">
                    <a:lumMod val="85000"/>
                    <a:lumOff val="15000"/>
                  </a:schemeClr>
                </a:solidFill>
              </a:rPr>
              <a:t>санады</a:t>
            </a:r>
            <a:r>
              <a:rPr lang="ru-RU" sz="1600" dirty="0">
                <a:solidFill>
                  <a:schemeClr val="tx1">
                    <a:lumMod val="85000"/>
                    <a:lumOff val="15000"/>
                  </a:schemeClr>
                </a:solidFill>
              </a:rPr>
              <a:t>. </a:t>
            </a:r>
            <a:r>
              <a:rPr lang="ru-RU" sz="1600" dirty="0" err="1">
                <a:solidFill>
                  <a:schemeClr val="tx1">
                    <a:lumMod val="85000"/>
                    <a:lumOff val="15000"/>
                  </a:schemeClr>
                </a:solidFill>
              </a:rPr>
              <a:t>Жыныстық</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инстинктердің</a:t>
            </a:r>
            <a:r>
              <a:rPr lang="ru-RU" sz="1600" dirty="0">
                <a:solidFill>
                  <a:schemeClr val="tx1">
                    <a:lumMod val="85000"/>
                    <a:lumOff val="15000"/>
                  </a:schemeClr>
                </a:solidFill>
              </a:rPr>
              <a:t> </a:t>
            </a:r>
            <a:r>
              <a:rPr lang="ru-RU" sz="1600" dirty="0" err="1">
                <a:solidFill>
                  <a:schemeClr val="tx1">
                    <a:lumMod val="85000"/>
                    <a:lumOff val="15000"/>
                  </a:schemeClr>
                </a:solidFill>
              </a:rPr>
              <a:t>энергиясы</a:t>
            </a:r>
            <a:r>
              <a:rPr lang="ru-RU" sz="1600" dirty="0">
                <a:solidFill>
                  <a:schemeClr val="tx1">
                    <a:lumMod val="85000"/>
                    <a:lumOff val="15000"/>
                  </a:schemeClr>
                </a:solidFill>
              </a:rPr>
              <a:t> либидо (лат. "</a:t>
            </a:r>
            <a:r>
              <a:rPr lang="ru-RU" sz="1600" dirty="0" err="1">
                <a:solidFill>
                  <a:schemeClr val="tx1">
                    <a:lumMod val="85000"/>
                    <a:lumOff val="15000"/>
                  </a:schemeClr>
                </a:solidFill>
              </a:rPr>
              <a:t>қалау</a:t>
            </a:r>
            <a:r>
              <a:rPr lang="ru-RU" sz="1600" dirty="0">
                <a:solidFill>
                  <a:schemeClr val="tx1">
                    <a:lumMod val="85000"/>
                    <a:lumOff val="15000"/>
                  </a:schemeClr>
                </a:solidFill>
              </a:rPr>
              <a:t>" </a:t>
            </a:r>
            <a:r>
              <a:rPr lang="ru-RU" sz="1600" dirty="0" err="1">
                <a:solidFill>
                  <a:schemeClr val="tx1">
                    <a:lumMod val="85000"/>
                    <a:lumOff val="15000"/>
                  </a:schemeClr>
                </a:solidFill>
              </a:rPr>
              <a:t>немесе</a:t>
            </a:r>
            <a:r>
              <a:rPr lang="ru-RU" sz="1600" dirty="0">
                <a:solidFill>
                  <a:schemeClr val="tx1">
                    <a:lumMod val="85000"/>
                    <a:lumOff val="15000"/>
                  </a:schemeClr>
                </a:solidFill>
              </a:rPr>
              <a:t> "</a:t>
            </a:r>
            <a:r>
              <a:rPr lang="ru-RU" sz="1600" dirty="0" err="1">
                <a:solidFill>
                  <a:schemeClr val="tx1">
                    <a:lumMod val="85000"/>
                    <a:lumOff val="15000"/>
                  </a:schemeClr>
                </a:solidFill>
              </a:rPr>
              <a:t>тілеу</a:t>
            </a:r>
            <a:r>
              <a:rPr lang="ru-RU" sz="1600" dirty="0">
                <a:solidFill>
                  <a:schemeClr val="tx1">
                    <a:lumMod val="85000"/>
                    <a:lumOff val="15000"/>
                  </a:schemeClr>
                </a:solidFill>
              </a:rPr>
              <a:t>"), </a:t>
            </a:r>
            <a:r>
              <a:rPr lang="ru-RU" sz="1600" dirty="0" err="1">
                <a:solidFill>
                  <a:schemeClr val="tx1">
                    <a:lumMod val="85000"/>
                    <a:lumOff val="15000"/>
                  </a:schemeClr>
                </a:solidFill>
              </a:rPr>
              <a:t>немесе</a:t>
            </a:r>
            <a:r>
              <a:rPr lang="ru-RU" sz="1600" dirty="0">
                <a:solidFill>
                  <a:schemeClr val="tx1">
                    <a:lumMod val="85000"/>
                    <a:lumOff val="15000"/>
                  </a:schemeClr>
                </a:solidFill>
              </a:rPr>
              <a:t> либидо </a:t>
            </a:r>
            <a:r>
              <a:rPr lang="ru-RU" sz="1600" dirty="0" err="1">
                <a:solidFill>
                  <a:schemeClr val="tx1">
                    <a:lumMod val="85000"/>
                    <a:lumOff val="15000"/>
                  </a:schemeClr>
                </a:solidFill>
              </a:rPr>
              <a:t>энергиясы</a:t>
            </a:r>
            <a:r>
              <a:rPr lang="ru-RU" sz="1600" dirty="0">
                <a:solidFill>
                  <a:schemeClr val="tx1">
                    <a:lumMod val="85000"/>
                    <a:lumOff val="15000"/>
                  </a:schemeClr>
                </a:solidFill>
              </a:rPr>
              <a:t> - </a:t>
            </a:r>
            <a:r>
              <a:rPr lang="ru-RU" sz="1600" dirty="0" err="1">
                <a:solidFill>
                  <a:schemeClr val="tx1">
                    <a:lumMod val="85000"/>
                    <a:lumOff val="15000"/>
                  </a:schemeClr>
                </a:solidFill>
              </a:rPr>
              <a:t>жалпы</a:t>
            </a:r>
            <a:r>
              <a:rPr lang="ru-RU" sz="1600" dirty="0">
                <a:solidFill>
                  <a:schemeClr val="tx1">
                    <a:lumMod val="85000"/>
                    <a:lumOff val="15000"/>
                  </a:schemeClr>
                </a:solidFill>
              </a:rPr>
              <a:t> </a:t>
            </a:r>
            <a:r>
              <a:rPr lang="ru-RU" sz="1600" dirty="0" err="1">
                <a:solidFill>
                  <a:schemeClr val="tx1">
                    <a:lumMod val="85000"/>
                    <a:lumOff val="15000"/>
                  </a:schemeClr>
                </a:solidFill>
              </a:rPr>
              <a:t>өмірлік</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инстинкттер</a:t>
            </a:r>
            <a:r>
              <a:rPr lang="ru-RU" sz="1600" dirty="0">
                <a:solidFill>
                  <a:schemeClr val="tx1">
                    <a:lumMod val="85000"/>
                    <a:lumOff val="15000"/>
                  </a:schemeClr>
                </a:solidFill>
              </a:rPr>
              <a:t> </a:t>
            </a:r>
            <a:r>
              <a:rPr lang="ru-RU" sz="1600" dirty="0" err="1">
                <a:solidFill>
                  <a:schemeClr val="tx1">
                    <a:lumMod val="85000"/>
                    <a:lumOff val="15000"/>
                  </a:schemeClr>
                </a:solidFill>
              </a:rPr>
              <a:t>энергиясының</a:t>
            </a:r>
            <a:r>
              <a:rPr lang="ru-RU" sz="1600" dirty="0">
                <a:solidFill>
                  <a:schemeClr val="tx1">
                    <a:lumMod val="85000"/>
                    <a:lumOff val="15000"/>
                  </a:schemeClr>
                </a:solidFill>
              </a:rPr>
              <a:t> </a:t>
            </a:r>
            <a:r>
              <a:rPr lang="ru-RU" sz="1600" dirty="0" err="1">
                <a:solidFill>
                  <a:schemeClr val="tx1">
                    <a:lumMod val="85000"/>
                    <a:lumOff val="15000"/>
                  </a:schemeClr>
                </a:solidFill>
              </a:rPr>
              <a:t>мағынасында</a:t>
            </a:r>
            <a:r>
              <a:rPr lang="ru-RU" sz="1600" dirty="0">
                <a:solidFill>
                  <a:schemeClr val="tx1">
                    <a:lumMod val="85000"/>
                    <a:lumOff val="15000"/>
                  </a:schemeClr>
                </a:solidFill>
              </a:rPr>
              <a:t> </a:t>
            </a:r>
            <a:r>
              <a:rPr lang="ru-RU" sz="1600" dirty="0" err="1">
                <a:solidFill>
                  <a:schemeClr val="tx1">
                    <a:lumMod val="85000"/>
                    <a:lumOff val="15000"/>
                  </a:schemeClr>
                </a:solidFill>
              </a:rPr>
              <a:t>қолданылатын</a:t>
            </a:r>
            <a:r>
              <a:rPr lang="ru-RU" sz="1600" dirty="0">
                <a:solidFill>
                  <a:schemeClr val="tx1">
                    <a:lumMod val="85000"/>
                    <a:lumOff val="15000"/>
                  </a:schemeClr>
                </a:solidFill>
              </a:rPr>
              <a:t> термин. Либидо - </a:t>
            </a:r>
            <a:r>
              <a:rPr lang="ru-RU" sz="1600" dirty="0" err="1">
                <a:solidFill>
                  <a:schemeClr val="tx1">
                    <a:lumMod val="85000"/>
                    <a:lumOff val="15000"/>
                  </a:schemeClr>
                </a:solidFill>
              </a:rPr>
              <a:t>бұл</a:t>
            </a:r>
            <a:r>
              <a:rPr lang="ru-RU" sz="1600" dirty="0">
                <a:solidFill>
                  <a:schemeClr val="tx1">
                    <a:lumMod val="85000"/>
                    <a:lumOff val="15000"/>
                  </a:schemeClr>
                </a:solidFill>
              </a:rPr>
              <a:t> тек </a:t>
            </a:r>
            <a:r>
              <a:rPr lang="ru-RU" sz="1600" dirty="0" err="1">
                <a:solidFill>
                  <a:schemeClr val="tx1">
                    <a:lumMod val="85000"/>
                    <a:lumOff val="15000"/>
                  </a:schemeClr>
                </a:solidFill>
              </a:rPr>
              <a:t>жыныстық</a:t>
            </a:r>
            <a:r>
              <a:rPr lang="ru-RU" sz="1600" dirty="0">
                <a:solidFill>
                  <a:schemeClr val="tx1">
                    <a:lumMod val="85000"/>
                    <a:lumOff val="15000"/>
                  </a:schemeClr>
                </a:solidFill>
              </a:rPr>
              <a:t> </a:t>
            </a:r>
            <a:r>
              <a:rPr lang="ru-RU" sz="1600" dirty="0" err="1">
                <a:solidFill>
                  <a:schemeClr val="tx1">
                    <a:lumMod val="85000"/>
                    <a:lumOff val="15000"/>
                  </a:schemeClr>
                </a:solidFill>
              </a:rPr>
              <a:t>мінез-құлықта</a:t>
            </a:r>
            <a:r>
              <a:rPr lang="ru-RU" sz="1600" dirty="0">
                <a:solidFill>
                  <a:schemeClr val="tx1">
                    <a:lumMod val="85000"/>
                    <a:lumOff val="15000"/>
                  </a:schemeClr>
                </a:solidFill>
              </a:rPr>
              <a:t> </a:t>
            </a:r>
            <a:r>
              <a:rPr lang="ru-RU" sz="1600" dirty="0" err="1">
                <a:solidFill>
                  <a:schemeClr val="tx1">
                    <a:lumMod val="85000"/>
                    <a:lumOff val="15000"/>
                  </a:schemeClr>
                </a:solidFill>
              </a:rPr>
              <a:t>босатылатын</a:t>
            </a:r>
            <a:r>
              <a:rPr lang="ru-RU" sz="1600" dirty="0">
                <a:solidFill>
                  <a:schemeClr val="tx1">
                    <a:lumMod val="85000"/>
                    <a:lumOff val="15000"/>
                  </a:schemeClr>
                </a:solidFill>
              </a:rPr>
              <a:t> </a:t>
            </a:r>
            <a:r>
              <a:rPr lang="ru-RU" sz="1600" dirty="0" err="1">
                <a:solidFill>
                  <a:schemeClr val="tx1">
                    <a:lumMod val="85000"/>
                    <a:lumOff val="15000"/>
                  </a:schemeClr>
                </a:solidFill>
              </a:rPr>
              <a:t>психикалық</a:t>
            </a:r>
            <a:r>
              <a:rPr lang="ru-RU" sz="1600" dirty="0">
                <a:solidFill>
                  <a:schemeClr val="tx1">
                    <a:lumMod val="85000"/>
                    <a:lumOff val="15000"/>
                  </a:schemeClr>
                </a:solidFill>
              </a:rPr>
              <a:t> </a:t>
            </a:r>
            <a:r>
              <a:rPr lang="ru-RU" sz="1600" dirty="0" err="1">
                <a:solidFill>
                  <a:schemeClr val="tx1">
                    <a:lumMod val="85000"/>
                    <a:lumOff val="15000"/>
                  </a:schemeClr>
                </a:solidFill>
              </a:rPr>
              <a:t>энергияның</a:t>
            </a:r>
            <a:r>
              <a:rPr lang="ru-RU" sz="1600" dirty="0">
                <a:solidFill>
                  <a:schemeClr val="tx1">
                    <a:lumMod val="85000"/>
                    <a:lumOff val="15000"/>
                  </a:schemeClr>
                </a:solidFill>
              </a:rPr>
              <a:t> </a:t>
            </a:r>
            <a:r>
              <a:rPr lang="ru-RU" sz="1600" dirty="0" err="1">
                <a:solidFill>
                  <a:schemeClr val="tx1">
                    <a:lumMod val="85000"/>
                    <a:lumOff val="15000"/>
                  </a:schemeClr>
                </a:solidFill>
              </a:rPr>
              <a:t>белгілі</a:t>
            </a:r>
            <a:r>
              <a:rPr lang="ru-RU" sz="1600" dirty="0">
                <a:solidFill>
                  <a:schemeClr val="tx1">
                    <a:lumMod val="85000"/>
                    <a:lumOff val="15000"/>
                  </a:schemeClr>
                </a:solidFill>
              </a:rPr>
              <a:t> </a:t>
            </a:r>
            <a:r>
              <a:rPr lang="ru-RU" sz="1600" dirty="0" err="1">
                <a:solidFill>
                  <a:schemeClr val="tx1">
                    <a:lumMod val="85000"/>
                    <a:lumOff val="15000"/>
                  </a:schemeClr>
                </a:solidFill>
              </a:rPr>
              <a:t>бір</a:t>
            </a:r>
            <a:r>
              <a:rPr lang="ru-RU" sz="1600" dirty="0">
                <a:solidFill>
                  <a:schemeClr val="tx1">
                    <a:lumMod val="85000"/>
                    <a:lumOff val="15000"/>
                  </a:schemeClr>
                </a:solidFill>
              </a:rPr>
              <a:t> </a:t>
            </a:r>
            <a:r>
              <a:rPr lang="ru-RU" sz="1600" dirty="0" err="1">
                <a:solidFill>
                  <a:schemeClr val="tx1">
                    <a:lumMod val="85000"/>
                    <a:lumOff val="15000"/>
                  </a:schemeClr>
                </a:solidFill>
              </a:rPr>
              <a:t>мөлшері</a:t>
            </a:r>
            <a:r>
              <a:rPr lang="ru-RU" sz="1600" dirty="0">
                <a:solidFill>
                  <a:schemeClr val="tx1">
                    <a:lumMod val="85000"/>
                    <a:lumOff val="15000"/>
                  </a:schemeClr>
                </a:solidFill>
              </a:rPr>
              <a:t>.</a:t>
            </a:r>
            <a:endParaRPr sz="1600" dirty="0">
              <a:solidFill>
                <a:schemeClr val="tx1">
                  <a:lumMod val="85000"/>
                  <a:lumOff val="15000"/>
                </a:schemeClr>
              </a:solidFill>
            </a:endParaRPr>
          </a:p>
        </p:txBody>
      </p:sp>
      <p:sp>
        <p:nvSpPr>
          <p:cNvPr id="511" name="Google Shape;511;p44"/>
          <p:cNvSpPr txBox="1">
            <a:spLocks noGrp="1"/>
          </p:cNvSpPr>
          <p:nvPr>
            <p:ph type="subTitle" idx="3"/>
          </p:nvPr>
        </p:nvSpPr>
        <p:spPr>
          <a:xfrm>
            <a:off x="7576647" y="2699196"/>
            <a:ext cx="3891200" cy="879200"/>
          </a:xfrm>
          <a:prstGeom prst="rect">
            <a:avLst/>
          </a:prstGeom>
        </p:spPr>
        <p:txBody>
          <a:bodyPr spcFirstLastPara="1" vert="horz" wrap="square" lIns="121900" tIns="121900" rIns="121900" bIns="121900" rtlCol="0" anchor="b" anchorCtr="0">
            <a:noAutofit/>
          </a:bodyPr>
          <a:lstStyle/>
          <a:p>
            <a:pPr marL="0" indent="0">
              <a:spcAft>
                <a:spcPts val="2133"/>
              </a:spcAft>
            </a:pPr>
            <a:r>
              <a:rPr lang="kk-KZ" sz="2400" dirty="0">
                <a:solidFill>
                  <a:schemeClr val="tx1">
                    <a:lumMod val="85000"/>
                    <a:lumOff val="15000"/>
                  </a:schemeClr>
                </a:solidFill>
              </a:rPr>
              <a:t>Өлім инстинктері</a:t>
            </a:r>
            <a:endParaRPr sz="2400" dirty="0">
              <a:solidFill>
                <a:schemeClr val="tx1">
                  <a:lumMod val="85000"/>
                  <a:lumOff val="15000"/>
                </a:schemeClr>
              </a:solidFill>
            </a:endParaRPr>
          </a:p>
        </p:txBody>
      </p:sp>
      <p:sp>
        <p:nvSpPr>
          <p:cNvPr id="512" name="Google Shape;512;p44"/>
          <p:cNvSpPr txBox="1">
            <a:spLocks noGrp="1"/>
          </p:cNvSpPr>
          <p:nvPr>
            <p:ph type="subTitle" idx="4"/>
          </p:nvPr>
        </p:nvSpPr>
        <p:spPr>
          <a:xfrm>
            <a:off x="6748715" y="3138795"/>
            <a:ext cx="5371847" cy="2816943"/>
          </a:xfrm>
          <a:prstGeom prst="rect">
            <a:avLst/>
          </a:prstGeom>
        </p:spPr>
        <p:txBody>
          <a:bodyPr spcFirstLastPara="1" vert="horz" wrap="square" lIns="121900" tIns="121900" rIns="121900" bIns="121900" rtlCol="0" anchor="t" anchorCtr="0">
            <a:noAutofit/>
          </a:bodyPr>
          <a:lstStyle/>
          <a:p>
            <a:pPr marL="0" indent="0">
              <a:buClr>
                <a:schemeClr val="dk1"/>
              </a:buClr>
              <a:buSzPts val="1100"/>
            </a:pPr>
            <a:r>
              <a:rPr lang="ru-RU" sz="1600" dirty="0" err="1">
                <a:solidFill>
                  <a:schemeClr val="tx1">
                    <a:lumMod val="85000"/>
                    <a:lumOff val="15000"/>
                  </a:schemeClr>
                </a:solidFill>
              </a:rPr>
              <a:t>Екінші</a:t>
            </a:r>
            <a:r>
              <a:rPr lang="ru-RU" sz="1600" dirty="0">
                <a:solidFill>
                  <a:schemeClr val="tx1">
                    <a:lumMod val="85000"/>
                    <a:lumOff val="15000"/>
                  </a:schemeClr>
                </a:solidFill>
              </a:rPr>
              <a:t> топ - Танатос </a:t>
            </a:r>
            <a:r>
              <a:rPr lang="ru-RU" sz="1600" dirty="0" err="1">
                <a:solidFill>
                  <a:schemeClr val="tx1">
                    <a:lumMod val="85000"/>
                    <a:lumOff val="15000"/>
                  </a:schemeClr>
                </a:solidFill>
              </a:rPr>
              <a:t>деп</a:t>
            </a:r>
            <a:r>
              <a:rPr lang="ru-RU" sz="1600" dirty="0">
                <a:solidFill>
                  <a:schemeClr val="tx1">
                    <a:lumMod val="85000"/>
                    <a:lumOff val="15000"/>
                  </a:schemeClr>
                </a:solidFill>
              </a:rPr>
              <a:t> </a:t>
            </a:r>
            <a:r>
              <a:rPr lang="ru-RU" sz="1600" dirty="0" err="1">
                <a:solidFill>
                  <a:schemeClr val="tx1">
                    <a:lumMod val="85000"/>
                    <a:lumOff val="15000"/>
                  </a:schemeClr>
                </a:solidFill>
              </a:rPr>
              <a:t>аталатын</a:t>
            </a:r>
            <a:r>
              <a:rPr lang="ru-RU" sz="1600" dirty="0">
                <a:solidFill>
                  <a:schemeClr val="tx1">
                    <a:lumMod val="85000"/>
                    <a:lumOff val="15000"/>
                  </a:schemeClr>
                </a:solidFill>
              </a:rPr>
              <a:t> </a:t>
            </a:r>
            <a:r>
              <a:rPr lang="ru-RU" sz="1600" dirty="0" err="1">
                <a:solidFill>
                  <a:schemeClr val="tx1">
                    <a:lumMod val="85000"/>
                    <a:lumOff val="15000"/>
                  </a:schemeClr>
                </a:solidFill>
              </a:rPr>
              <a:t>өлім</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инстинктері</a:t>
            </a:r>
            <a:r>
              <a:rPr lang="ru-RU" sz="1600" dirty="0">
                <a:solidFill>
                  <a:schemeClr val="tx1">
                    <a:lumMod val="85000"/>
                    <a:lumOff val="15000"/>
                  </a:schemeClr>
                </a:solidFill>
              </a:rPr>
              <a:t> - </a:t>
            </a:r>
            <a:r>
              <a:rPr lang="ru-RU" sz="1600" dirty="0" err="1">
                <a:solidFill>
                  <a:schemeClr val="tx1">
                    <a:lumMod val="85000"/>
                    <a:lumOff val="15000"/>
                  </a:schemeClr>
                </a:solidFill>
              </a:rPr>
              <a:t>қатыгездіктің</a:t>
            </a:r>
            <a:r>
              <a:rPr lang="ru-RU" sz="1600" dirty="0">
                <a:solidFill>
                  <a:schemeClr val="tx1">
                    <a:lumMod val="85000"/>
                    <a:lumOff val="15000"/>
                  </a:schemeClr>
                </a:solidFill>
              </a:rPr>
              <a:t>, </a:t>
            </a:r>
            <a:r>
              <a:rPr lang="ru-RU" sz="1600" dirty="0" err="1">
                <a:solidFill>
                  <a:schemeClr val="tx1">
                    <a:lumMod val="85000"/>
                    <a:lumOff val="15000"/>
                  </a:schemeClr>
                </a:solidFill>
              </a:rPr>
              <a:t>агрессияның</a:t>
            </a:r>
            <a:r>
              <a:rPr lang="ru-RU" sz="1600" dirty="0">
                <a:solidFill>
                  <a:schemeClr val="tx1">
                    <a:lumMod val="85000"/>
                    <a:lumOff val="15000"/>
                  </a:schemeClr>
                </a:solidFill>
              </a:rPr>
              <a:t>, </a:t>
            </a:r>
            <a:r>
              <a:rPr lang="ru-RU" sz="1600" dirty="0" err="1">
                <a:solidFill>
                  <a:schemeClr val="tx1">
                    <a:lumMod val="85000"/>
                    <a:lumOff val="15000"/>
                  </a:schemeClr>
                </a:solidFill>
              </a:rPr>
              <a:t>өзін-өзі</a:t>
            </a:r>
            <a:r>
              <a:rPr lang="ru-RU" sz="1600" dirty="0">
                <a:solidFill>
                  <a:schemeClr val="tx1">
                    <a:lumMod val="85000"/>
                    <a:lumOff val="15000"/>
                  </a:schemeClr>
                </a:solidFill>
              </a:rPr>
              <a:t> </a:t>
            </a:r>
            <a:r>
              <a:rPr lang="ru-RU" sz="1600" dirty="0" err="1">
                <a:solidFill>
                  <a:schemeClr val="tx1">
                    <a:lumMod val="85000"/>
                    <a:lumOff val="15000"/>
                  </a:schemeClr>
                </a:solidFill>
              </a:rPr>
              <a:t>өлтіру</a:t>
            </a:r>
            <a:r>
              <a:rPr lang="ru-RU" sz="1600" dirty="0">
                <a:solidFill>
                  <a:schemeClr val="tx1">
                    <a:lumMod val="85000"/>
                    <a:lumOff val="15000"/>
                  </a:schemeClr>
                </a:solidFill>
              </a:rPr>
              <a:t> мен </a:t>
            </a:r>
            <a:r>
              <a:rPr lang="ru-RU" sz="1600" dirty="0" err="1">
                <a:solidFill>
                  <a:schemeClr val="tx1">
                    <a:lumMod val="85000"/>
                    <a:lumOff val="15000"/>
                  </a:schemeClr>
                </a:solidFill>
              </a:rPr>
              <a:t>өлтірудің</a:t>
            </a:r>
            <a:r>
              <a:rPr lang="ru-RU" sz="1600" dirty="0">
                <a:solidFill>
                  <a:schemeClr val="tx1">
                    <a:lumMod val="85000"/>
                    <a:lumOff val="15000"/>
                  </a:schemeClr>
                </a:solidFill>
              </a:rPr>
              <a:t> </a:t>
            </a:r>
            <a:r>
              <a:rPr lang="ru-RU" sz="1600" dirty="0" err="1">
                <a:solidFill>
                  <a:schemeClr val="tx1">
                    <a:lumMod val="85000"/>
                    <a:lumOff val="15000"/>
                  </a:schemeClr>
                </a:solidFill>
              </a:rPr>
              <a:t>барлық</a:t>
            </a:r>
            <a:r>
              <a:rPr lang="ru-RU" sz="1600" dirty="0">
                <a:solidFill>
                  <a:schemeClr val="tx1">
                    <a:lumMod val="85000"/>
                    <a:lumOff val="15000"/>
                  </a:schemeClr>
                </a:solidFill>
              </a:rPr>
              <a:t> </a:t>
            </a:r>
            <a:r>
              <a:rPr lang="ru-RU" sz="1600" dirty="0" err="1">
                <a:solidFill>
                  <a:schemeClr val="tx1">
                    <a:lumMod val="85000"/>
                    <a:lumOff val="15000"/>
                  </a:schemeClr>
                </a:solidFill>
              </a:rPr>
              <a:t>көріністерінің</a:t>
            </a:r>
            <a:r>
              <a:rPr lang="ru-RU" sz="1600" dirty="0">
                <a:solidFill>
                  <a:schemeClr val="tx1">
                    <a:lumMod val="85000"/>
                    <a:lumOff val="15000"/>
                  </a:schemeClr>
                </a:solidFill>
              </a:rPr>
              <a:t> </a:t>
            </a:r>
            <a:r>
              <a:rPr lang="ru-RU" sz="1600" dirty="0" err="1">
                <a:solidFill>
                  <a:schemeClr val="tx1">
                    <a:lumMod val="85000"/>
                    <a:lumOff val="15000"/>
                  </a:schemeClr>
                </a:solidFill>
              </a:rPr>
              <a:t>негізі</a:t>
            </a:r>
            <a:r>
              <a:rPr lang="ru-RU" sz="1600" dirty="0">
                <a:solidFill>
                  <a:schemeClr val="tx1">
                    <a:lumMod val="85000"/>
                    <a:lumOff val="15000"/>
                  </a:schemeClr>
                </a:solidFill>
              </a:rPr>
              <a:t>. Фрейд </a:t>
            </a:r>
            <a:r>
              <a:rPr lang="ru-RU" sz="1600" dirty="0" err="1">
                <a:solidFill>
                  <a:schemeClr val="tx1">
                    <a:lumMod val="85000"/>
                    <a:lumOff val="15000"/>
                  </a:schemeClr>
                </a:solidFill>
              </a:rPr>
              <a:t>оларды</a:t>
            </a:r>
            <a:r>
              <a:rPr lang="ru-RU" sz="1600" dirty="0">
                <a:solidFill>
                  <a:schemeClr val="tx1">
                    <a:lumMod val="85000"/>
                    <a:lumOff val="15000"/>
                  </a:schemeClr>
                </a:solidFill>
              </a:rPr>
              <a:t> </a:t>
            </a:r>
            <a:r>
              <a:rPr lang="ru-RU" sz="1600" dirty="0" err="1">
                <a:solidFill>
                  <a:schemeClr val="tx1">
                    <a:lumMod val="85000"/>
                    <a:lumOff val="15000"/>
                  </a:schemeClr>
                </a:solidFill>
              </a:rPr>
              <a:t>биологиялық</a:t>
            </a:r>
            <a:r>
              <a:rPr lang="ru-RU" sz="1600" dirty="0">
                <a:solidFill>
                  <a:schemeClr val="tx1">
                    <a:lumMod val="85000"/>
                    <a:lumOff val="15000"/>
                  </a:schemeClr>
                </a:solidFill>
              </a:rPr>
              <a:t> </a:t>
            </a:r>
            <a:r>
              <a:rPr lang="ru-RU" sz="1600" dirty="0" err="1">
                <a:solidFill>
                  <a:schemeClr val="tx1">
                    <a:lumMod val="85000"/>
                    <a:lumOff val="15000"/>
                  </a:schemeClr>
                </a:solidFill>
              </a:rPr>
              <a:t>негізделген</a:t>
            </a:r>
            <a:r>
              <a:rPr lang="ru-RU" sz="1600" dirty="0">
                <a:solidFill>
                  <a:schemeClr val="tx1">
                    <a:lumMod val="85000"/>
                    <a:lumOff val="15000"/>
                  </a:schemeClr>
                </a:solidFill>
              </a:rPr>
              <a:t> </a:t>
            </a:r>
            <a:r>
              <a:rPr lang="ru-RU" sz="1600" dirty="0" err="1">
                <a:solidFill>
                  <a:schemeClr val="tx1">
                    <a:lumMod val="85000"/>
                    <a:lumOff val="15000"/>
                  </a:schemeClr>
                </a:solidFill>
              </a:rPr>
              <a:t>және</a:t>
            </a:r>
            <a:r>
              <a:rPr lang="ru-RU" sz="1600" dirty="0">
                <a:solidFill>
                  <a:schemeClr val="tx1">
                    <a:lumMod val="85000"/>
                    <a:lumOff val="15000"/>
                  </a:schemeClr>
                </a:solidFill>
              </a:rPr>
              <a:t> </a:t>
            </a:r>
            <a:r>
              <a:rPr lang="ru-RU" sz="1600" dirty="0" err="1">
                <a:solidFill>
                  <a:schemeClr val="tx1">
                    <a:lumMod val="85000"/>
                    <a:lumOff val="15000"/>
                  </a:schemeClr>
                </a:solidFill>
              </a:rPr>
              <a:t>адам</a:t>
            </a:r>
            <a:r>
              <a:rPr lang="ru-RU" sz="1600" dirty="0">
                <a:solidFill>
                  <a:schemeClr val="tx1">
                    <a:lumMod val="85000"/>
                    <a:lumOff val="15000"/>
                  </a:schemeClr>
                </a:solidFill>
              </a:rPr>
              <a:t> </a:t>
            </a:r>
            <a:r>
              <a:rPr lang="ru-RU" sz="1600" dirty="0" err="1">
                <a:solidFill>
                  <a:schemeClr val="tx1">
                    <a:lumMod val="85000"/>
                    <a:lumOff val="15000"/>
                  </a:schemeClr>
                </a:solidFill>
              </a:rPr>
              <a:t>мінез-құлқын</a:t>
            </a:r>
            <a:r>
              <a:rPr lang="ru-RU" sz="1600" dirty="0">
                <a:solidFill>
                  <a:schemeClr val="tx1">
                    <a:lumMod val="85000"/>
                    <a:lumOff val="15000"/>
                  </a:schemeClr>
                </a:solidFill>
              </a:rPr>
              <a:t> </a:t>
            </a:r>
            <a:r>
              <a:rPr lang="ru-RU" sz="1600" dirty="0" err="1">
                <a:solidFill>
                  <a:schemeClr val="tx1">
                    <a:lumMod val="85000"/>
                    <a:lumOff val="15000"/>
                  </a:schemeClr>
                </a:solidFill>
              </a:rPr>
              <a:t>реттеуде</a:t>
            </a:r>
            <a:r>
              <a:rPr lang="ru-RU" sz="1600" dirty="0">
                <a:solidFill>
                  <a:schemeClr val="tx1">
                    <a:lumMod val="85000"/>
                    <a:lumOff val="15000"/>
                  </a:schemeClr>
                </a:solidFill>
              </a:rPr>
              <a:t> </a:t>
            </a:r>
            <a:r>
              <a:rPr lang="ru-RU" sz="1600" dirty="0" err="1">
                <a:solidFill>
                  <a:schemeClr val="tx1">
                    <a:lumMod val="85000"/>
                    <a:lumOff val="15000"/>
                  </a:schemeClr>
                </a:solidFill>
              </a:rPr>
              <a:t>өмір</a:t>
            </a:r>
            <a:r>
              <a:rPr lang="ru-RU" sz="1600" dirty="0">
                <a:solidFill>
                  <a:schemeClr val="tx1">
                    <a:lumMod val="85000"/>
                    <a:lumOff val="15000"/>
                  </a:schemeClr>
                </a:solidFill>
              </a:rPr>
              <a:t> </a:t>
            </a:r>
            <a:r>
              <a:rPr lang="ru-RU" sz="1600" dirty="0" err="1">
                <a:solidFill>
                  <a:schemeClr val="tx1">
                    <a:lumMod val="85000"/>
                    <a:lumOff val="15000"/>
                  </a:schemeClr>
                </a:solidFill>
              </a:rPr>
              <a:t>сүру</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инстинктері</a:t>
            </a:r>
            <a:r>
              <a:rPr lang="ru-RU" sz="1600" dirty="0">
                <a:solidFill>
                  <a:schemeClr val="tx1">
                    <a:lumMod val="85000"/>
                    <a:lumOff val="15000"/>
                  </a:schemeClr>
                </a:solidFill>
              </a:rPr>
              <a:t> </a:t>
            </a:r>
            <a:r>
              <a:rPr lang="ru-RU" sz="1600" dirty="0" err="1">
                <a:solidFill>
                  <a:schemeClr val="tx1">
                    <a:lumMod val="85000"/>
                    <a:lumOff val="15000"/>
                  </a:schemeClr>
                </a:solidFill>
              </a:rPr>
              <a:t>сияқты</a:t>
            </a:r>
            <a:r>
              <a:rPr lang="ru-RU" sz="1600" dirty="0">
                <a:solidFill>
                  <a:schemeClr val="tx1">
                    <a:lumMod val="85000"/>
                    <a:lumOff val="15000"/>
                  </a:schemeClr>
                </a:solidFill>
              </a:rPr>
              <a:t> </a:t>
            </a:r>
            <a:r>
              <a:rPr lang="ru-RU" sz="1600" dirty="0" err="1">
                <a:solidFill>
                  <a:schemeClr val="tx1">
                    <a:lumMod val="85000"/>
                    <a:lumOff val="15000"/>
                  </a:schemeClr>
                </a:solidFill>
              </a:rPr>
              <a:t>маңызды</a:t>
            </a:r>
            <a:r>
              <a:rPr lang="ru-RU" sz="1600" dirty="0">
                <a:solidFill>
                  <a:schemeClr val="tx1">
                    <a:lumMod val="85000"/>
                    <a:lumOff val="15000"/>
                  </a:schemeClr>
                </a:solidFill>
              </a:rPr>
              <a:t> </a:t>
            </a:r>
            <a:r>
              <a:rPr lang="ru-RU" sz="1600" dirty="0" err="1">
                <a:solidFill>
                  <a:schemeClr val="tx1">
                    <a:lumMod val="85000"/>
                    <a:lumOff val="15000"/>
                  </a:schemeClr>
                </a:solidFill>
              </a:rPr>
              <a:t>деп</a:t>
            </a:r>
            <a:r>
              <a:rPr lang="ru-RU" sz="1600" dirty="0">
                <a:solidFill>
                  <a:schemeClr val="tx1">
                    <a:lumMod val="85000"/>
                    <a:lumOff val="15000"/>
                  </a:schemeClr>
                </a:solidFill>
              </a:rPr>
              <a:t> </a:t>
            </a:r>
            <a:r>
              <a:rPr lang="ru-RU" sz="1600" dirty="0" err="1">
                <a:solidFill>
                  <a:schemeClr val="tx1">
                    <a:lumMod val="85000"/>
                    <a:lumOff val="15000"/>
                  </a:schemeClr>
                </a:solidFill>
              </a:rPr>
              <a:t>санады</a:t>
            </a:r>
            <a:r>
              <a:rPr lang="ru-RU" sz="1600" dirty="0">
                <a:solidFill>
                  <a:schemeClr val="tx1">
                    <a:lumMod val="85000"/>
                    <a:lumOff val="15000"/>
                  </a:schemeClr>
                </a:solidFill>
              </a:rPr>
              <a:t>. </a:t>
            </a:r>
            <a:r>
              <a:rPr lang="ru-RU" sz="1600" dirty="0" err="1">
                <a:solidFill>
                  <a:schemeClr val="tx1">
                    <a:lumMod val="85000"/>
                    <a:lumOff val="15000"/>
                  </a:schemeClr>
                </a:solidFill>
              </a:rPr>
              <a:t>Ол</a:t>
            </a:r>
            <a:r>
              <a:rPr lang="ru-RU" sz="1600" dirty="0">
                <a:solidFill>
                  <a:schemeClr val="tx1">
                    <a:lumMod val="85000"/>
                    <a:lumOff val="15000"/>
                  </a:schemeClr>
                </a:solidFill>
              </a:rPr>
              <a:t> </a:t>
            </a:r>
            <a:r>
              <a:rPr lang="ru-RU" sz="1600" dirty="0" err="1">
                <a:solidFill>
                  <a:schemeClr val="tx1">
                    <a:lumMod val="85000"/>
                    <a:lumOff val="15000"/>
                  </a:schemeClr>
                </a:solidFill>
              </a:rPr>
              <a:t>өлім</a:t>
            </a:r>
            <a:r>
              <a:rPr lang="ru-RU" sz="1600" dirty="0">
                <a:solidFill>
                  <a:schemeClr val="tx1">
                    <a:lumMod val="85000"/>
                    <a:lumOff val="15000"/>
                  </a:schemeClr>
                </a:solidFill>
              </a:rPr>
              <a:t> </a:t>
            </a:r>
            <a:r>
              <a:rPr lang="ru-RU" sz="1600" dirty="0" err="1">
                <a:solidFill>
                  <a:schemeClr val="tx1">
                    <a:lumMod val="85000"/>
                    <a:lumOff val="15000"/>
                  </a:schemeClr>
                </a:solidFill>
              </a:rPr>
              <a:t>инстинктері</a:t>
            </a:r>
            <a:r>
              <a:rPr lang="ru-RU" sz="1600" dirty="0">
                <a:solidFill>
                  <a:schemeClr val="tx1">
                    <a:lumMod val="85000"/>
                    <a:lumOff val="15000"/>
                  </a:schemeClr>
                </a:solidFill>
              </a:rPr>
              <a:t> энтропия (</a:t>
            </a:r>
            <a:r>
              <a:rPr lang="ru-RU" sz="1600" dirty="0" err="1">
                <a:solidFill>
                  <a:schemeClr val="tx1">
                    <a:lumMod val="85000"/>
                    <a:lumOff val="15000"/>
                  </a:schemeClr>
                </a:solidFill>
              </a:rPr>
              <a:t>яғни</a:t>
            </a:r>
            <a:r>
              <a:rPr lang="ru-RU" sz="1600" dirty="0">
                <a:solidFill>
                  <a:schemeClr val="tx1">
                    <a:lumMod val="85000"/>
                    <a:lumOff val="15000"/>
                  </a:schemeClr>
                </a:solidFill>
              </a:rPr>
              <a:t> термодинамика </a:t>
            </a:r>
            <a:r>
              <a:rPr lang="ru-RU" sz="1600" dirty="0" err="1">
                <a:solidFill>
                  <a:schemeClr val="tx1">
                    <a:lumMod val="85000"/>
                    <a:lumOff val="15000"/>
                  </a:schemeClr>
                </a:solidFill>
              </a:rPr>
              <a:t>заңы</a:t>
            </a:r>
            <a:r>
              <a:rPr lang="ru-RU" sz="1600" dirty="0">
                <a:solidFill>
                  <a:schemeClr val="tx1">
                    <a:lumMod val="85000"/>
                    <a:lumOff val="15000"/>
                  </a:schemeClr>
                </a:solidFill>
              </a:rPr>
              <a:t>, </a:t>
            </a:r>
            <a:r>
              <a:rPr lang="ru-RU" sz="1600" dirty="0" err="1">
                <a:solidFill>
                  <a:schemeClr val="tx1">
                    <a:lumMod val="85000"/>
                    <a:lumOff val="15000"/>
                  </a:schemeClr>
                </a:solidFill>
              </a:rPr>
              <a:t>оған</a:t>
            </a:r>
            <a:r>
              <a:rPr lang="ru-RU" sz="1600" dirty="0">
                <a:solidFill>
                  <a:schemeClr val="tx1">
                    <a:lumMod val="85000"/>
                    <a:lumOff val="15000"/>
                  </a:schemeClr>
                </a:solidFill>
              </a:rPr>
              <a:t> </a:t>
            </a:r>
            <a:r>
              <a:rPr lang="ru-RU" sz="1600" dirty="0" err="1">
                <a:solidFill>
                  <a:schemeClr val="tx1">
                    <a:lumMod val="85000"/>
                    <a:lumOff val="15000"/>
                  </a:schemeClr>
                </a:solidFill>
              </a:rPr>
              <a:t>сәйкес</a:t>
            </a:r>
            <a:r>
              <a:rPr lang="ru-RU" sz="1600" dirty="0">
                <a:solidFill>
                  <a:schemeClr val="tx1">
                    <a:lumMod val="85000"/>
                    <a:lumOff val="15000"/>
                  </a:schemeClr>
                </a:solidFill>
              </a:rPr>
              <a:t> </a:t>
            </a:r>
            <a:r>
              <a:rPr lang="ru-RU" sz="1600" dirty="0" err="1">
                <a:solidFill>
                  <a:schemeClr val="tx1">
                    <a:lumMod val="85000"/>
                    <a:lumOff val="15000"/>
                  </a:schemeClr>
                </a:solidFill>
              </a:rPr>
              <a:t>кез</a:t>
            </a:r>
            <a:r>
              <a:rPr lang="ru-RU" sz="1600" dirty="0">
                <a:solidFill>
                  <a:schemeClr val="tx1">
                    <a:lumMod val="85000"/>
                    <a:lumOff val="15000"/>
                  </a:schemeClr>
                </a:solidFill>
              </a:rPr>
              <a:t> </a:t>
            </a:r>
            <a:r>
              <a:rPr lang="ru-RU" sz="1600" dirty="0" err="1">
                <a:solidFill>
                  <a:schemeClr val="tx1">
                    <a:lumMod val="85000"/>
                    <a:lumOff val="15000"/>
                  </a:schemeClr>
                </a:solidFill>
              </a:rPr>
              <a:t>келген</a:t>
            </a:r>
            <a:r>
              <a:rPr lang="ru-RU" sz="1600" dirty="0">
                <a:solidFill>
                  <a:schemeClr val="tx1">
                    <a:lumMod val="85000"/>
                    <a:lumOff val="15000"/>
                  </a:schemeClr>
                </a:solidFill>
              </a:rPr>
              <a:t> </a:t>
            </a:r>
            <a:r>
              <a:rPr lang="ru-RU" sz="1600" dirty="0" err="1">
                <a:solidFill>
                  <a:schemeClr val="tx1">
                    <a:lumMod val="85000"/>
                    <a:lumOff val="15000"/>
                  </a:schemeClr>
                </a:solidFill>
              </a:rPr>
              <a:t>энергетикалық</a:t>
            </a:r>
            <a:r>
              <a:rPr lang="ru-RU" sz="1600" dirty="0">
                <a:solidFill>
                  <a:schemeClr val="tx1">
                    <a:lumMod val="85000"/>
                    <a:lumOff val="15000"/>
                  </a:schemeClr>
                </a:solidFill>
              </a:rPr>
              <a:t> </a:t>
            </a:r>
            <a:r>
              <a:rPr lang="ru-RU" sz="1600" dirty="0" err="1">
                <a:solidFill>
                  <a:schemeClr val="tx1">
                    <a:lumMod val="85000"/>
                    <a:lumOff val="15000"/>
                  </a:schemeClr>
                </a:solidFill>
              </a:rPr>
              <a:t>жүйе</a:t>
            </a:r>
            <a:r>
              <a:rPr lang="ru-RU" sz="1600" dirty="0">
                <a:solidFill>
                  <a:schemeClr val="tx1">
                    <a:lumMod val="85000"/>
                    <a:lumOff val="15000"/>
                  </a:schemeClr>
                </a:solidFill>
              </a:rPr>
              <a:t> </a:t>
            </a:r>
            <a:r>
              <a:rPr lang="ru-RU" sz="1600" dirty="0" err="1">
                <a:solidFill>
                  <a:schemeClr val="tx1">
                    <a:lumMod val="85000"/>
                    <a:lumOff val="15000"/>
                  </a:schemeClr>
                </a:solidFill>
              </a:rPr>
              <a:t>динамикалық</a:t>
            </a:r>
            <a:r>
              <a:rPr lang="ru-RU" sz="1600" dirty="0">
                <a:solidFill>
                  <a:schemeClr val="tx1">
                    <a:lumMod val="85000"/>
                    <a:lumOff val="15000"/>
                  </a:schemeClr>
                </a:solidFill>
              </a:rPr>
              <a:t> тепе-</a:t>
            </a:r>
            <a:r>
              <a:rPr lang="ru-RU" sz="1600" dirty="0" err="1">
                <a:solidFill>
                  <a:schemeClr val="tx1">
                    <a:lumMod val="85000"/>
                    <a:lumOff val="15000"/>
                  </a:schemeClr>
                </a:solidFill>
              </a:rPr>
              <a:t>теңдікті</a:t>
            </a:r>
            <a:r>
              <a:rPr lang="ru-RU" sz="1600" dirty="0">
                <a:solidFill>
                  <a:schemeClr val="tx1">
                    <a:lumMod val="85000"/>
                    <a:lumOff val="15000"/>
                  </a:schemeClr>
                </a:solidFill>
              </a:rPr>
              <a:t> </a:t>
            </a:r>
            <a:r>
              <a:rPr lang="ru-RU" sz="1600" dirty="0" err="1">
                <a:solidFill>
                  <a:schemeClr val="tx1">
                    <a:lumMod val="85000"/>
                    <a:lumOff val="15000"/>
                  </a:schemeClr>
                </a:solidFill>
              </a:rPr>
              <a:t>сақтауға</a:t>
            </a:r>
            <a:r>
              <a:rPr lang="ru-RU" sz="1600" dirty="0">
                <a:solidFill>
                  <a:schemeClr val="tx1">
                    <a:lumMod val="85000"/>
                    <a:lumOff val="15000"/>
                  </a:schemeClr>
                </a:solidFill>
              </a:rPr>
              <a:t> </a:t>
            </a:r>
            <a:r>
              <a:rPr lang="ru-RU" sz="1600" dirty="0" err="1">
                <a:solidFill>
                  <a:schemeClr val="tx1">
                    <a:lumMod val="85000"/>
                    <a:lumOff val="15000"/>
                  </a:schemeClr>
                </a:solidFill>
              </a:rPr>
              <a:t>ұмтылады</a:t>
            </a:r>
            <a:r>
              <a:rPr lang="ru-RU" sz="1600" dirty="0">
                <a:solidFill>
                  <a:schemeClr val="tx1">
                    <a:lumMod val="85000"/>
                    <a:lumOff val="15000"/>
                  </a:schemeClr>
                </a:solidFill>
              </a:rPr>
              <a:t>) </a:t>
            </a:r>
            <a:r>
              <a:rPr lang="ru-RU" sz="1600" dirty="0" err="1">
                <a:solidFill>
                  <a:schemeClr val="tx1">
                    <a:lumMod val="85000"/>
                    <a:lumOff val="15000"/>
                  </a:schemeClr>
                </a:solidFill>
              </a:rPr>
              <a:t>принципіне</a:t>
            </a:r>
            <a:r>
              <a:rPr lang="ru-RU" sz="1600" dirty="0">
                <a:solidFill>
                  <a:schemeClr val="tx1">
                    <a:lumMod val="85000"/>
                    <a:lumOff val="15000"/>
                  </a:schemeClr>
                </a:solidFill>
              </a:rPr>
              <a:t> </a:t>
            </a:r>
            <a:r>
              <a:rPr lang="ru-RU" sz="1600" dirty="0" err="1">
                <a:solidFill>
                  <a:schemeClr val="tx1">
                    <a:lumMod val="85000"/>
                    <a:lumOff val="15000"/>
                  </a:schemeClr>
                </a:solidFill>
              </a:rPr>
              <a:t>бағынады</a:t>
            </a:r>
            <a:r>
              <a:rPr lang="ru-RU" sz="1600" dirty="0">
                <a:solidFill>
                  <a:schemeClr val="tx1">
                    <a:lumMod val="85000"/>
                    <a:lumOff val="15000"/>
                  </a:schemeClr>
                </a:solidFill>
              </a:rPr>
              <a:t> </a:t>
            </a:r>
            <a:r>
              <a:rPr lang="ru-RU" sz="1600" dirty="0" err="1">
                <a:solidFill>
                  <a:schemeClr val="tx1">
                    <a:lumMod val="85000"/>
                    <a:lumOff val="15000"/>
                  </a:schemeClr>
                </a:solidFill>
              </a:rPr>
              <a:t>деп</a:t>
            </a:r>
            <a:r>
              <a:rPr lang="ru-RU" sz="1600" dirty="0">
                <a:solidFill>
                  <a:schemeClr val="tx1">
                    <a:lumMod val="85000"/>
                    <a:lumOff val="15000"/>
                  </a:schemeClr>
                </a:solidFill>
              </a:rPr>
              <a:t> </a:t>
            </a:r>
            <a:r>
              <a:rPr lang="ru-RU" sz="1600" dirty="0" err="1">
                <a:solidFill>
                  <a:schemeClr val="tx1">
                    <a:lumMod val="85000"/>
                    <a:lumOff val="15000"/>
                  </a:schemeClr>
                </a:solidFill>
              </a:rPr>
              <a:t>ойлады</a:t>
            </a:r>
            <a:r>
              <a:rPr lang="ru-RU" sz="1600" dirty="0">
                <a:solidFill>
                  <a:schemeClr val="tx1">
                    <a:lumMod val="85000"/>
                    <a:lumOff val="15000"/>
                  </a:schemeClr>
                </a:solidFill>
              </a:rPr>
              <a:t>. Фрейд «</a:t>
            </a:r>
            <a:r>
              <a:rPr lang="ru-RU" sz="1600" dirty="0" err="1">
                <a:solidFill>
                  <a:schemeClr val="tx1">
                    <a:lumMod val="85000"/>
                    <a:lumOff val="15000"/>
                  </a:schemeClr>
                </a:solidFill>
              </a:rPr>
              <a:t>Өмірдің</a:t>
            </a:r>
            <a:r>
              <a:rPr lang="ru-RU" sz="1600" dirty="0">
                <a:solidFill>
                  <a:schemeClr val="tx1">
                    <a:lumMod val="85000"/>
                    <a:lumOff val="15000"/>
                  </a:schemeClr>
                </a:solidFill>
              </a:rPr>
              <a:t> </a:t>
            </a:r>
            <a:r>
              <a:rPr lang="ru-RU" sz="1600" dirty="0" err="1">
                <a:solidFill>
                  <a:schemeClr val="tx1">
                    <a:lumMod val="85000"/>
                    <a:lumOff val="15000"/>
                  </a:schemeClr>
                </a:solidFill>
              </a:rPr>
              <a:t>мақсаты</a:t>
            </a:r>
            <a:r>
              <a:rPr lang="ru-RU" sz="1600" dirty="0">
                <a:solidFill>
                  <a:schemeClr val="tx1">
                    <a:lumMod val="85000"/>
                    <a:lumOff val="15000"/>
                  </a:schemeClr>
                </a:solidFill>
              </a:rPr>
              <a:t> </a:t>
            </a:r>
            <a:r>
              <a:rPr lang="ru-RU" sz="1600" dirty="0" err="1">
                <a:solidFill>
                  <a:schemeClr val="tx1">
                    <a:lumMod val="85000"/>
                    <a:lumOff val="15000"/>
                  </a:schemeClr>
                </a:solidFill>
              </a:rPr>
              <a:t>өлім</a:t>
            </a:r>
            <a:r>
              <a:rPr lang="ru-RU" sz="1600" dirty="0">
                <a:solidFill>
                  <a:schemeClr val="tx1">
                    <a:lumMod val="85000"/>
                    <a:lumOff val="15000"/>
                  </a:schemeClr>
                </a:solidFill>
              </a:rPr>
              <a:t> </a:t>
            </a:r>
            <a:r>
              <a:rPr lang="ru-RU" sz="1600" dirty="0" err="1">
                <a:solidFill>
                  <a:schemeClr val="tx1">
                    <a:lumMod val="85000"/>
                    <a:lumOff val="15000"/>
                  </a:schemeClr>
                </a:solidFill>
              </a:rPr>
              <a:t>болып</a:t>
            </a:r>
            <a:r>
              <a:rPr lang="ru-RU" sz="1600" dirty="0">
                <a:solidFill>
                  <a:schemeClr val="tx1">
                    <a:lumMod val="85000"/>
                    <a:lumOff val="15000"/>
                  </a:schemeClr>
                </a:solidFill>
              </a:rPr>
              <a:t> </a:t>
            </a:r>
            <a:r>
              <a:rPr lang="ru-RU" sz="1600" dirty="0" err="1">
                <a:solidFill>
                  <a:schemeClr val="tx1">
                    <a:lumMod val="85000"/>
                    <a:lumOff val="15000"/>
                  </a:schemeClr>
                </a:solidFill>
              </a:rPr>
              <a:t>табылады</a:t>
            </a:r>
            <a:r>
              <a:rPr lang="ru-RU" sz="1600" dirty="0">
                <a:solidFill>
                  <a:schemeClr val="tx1">
                    <a:lumMod val="85000"/>
                    <a:lumOff val="15000"/>
                  </a:schemeClr>
                </a:solidFill>
              </a:rPr>
              <a:t>». Фрейд </a:t>
            </a:r>
            <a:r>
              <a:rPr lang="ru-RU" sz="1600" dirty="0" err="1">
                <a:solidFill>
                  <a:schemeClr val="tx1">
                    <a:lumMod val="85000"/>
                    <a:lumOff val="15000"/>
                  </a:schemeClr>
                </a:solidFill>
              </a:rPr>
              <a:t>адамдарға</a:t>
            </a:r>
            <a:r>
              <a:rPr lang="ru-RU" sz="1600" dirty="0">
                <a:solidFill>
                  <a:schemeClr val="tx1">
                    <a:lumMod val="85000"/>
                    <a:lumOff val="15000"/>
                  </a:schemeClr>
                </a:solidFill>
              </a:rPr>
              <a:t> </a:t>
            </a:r>
            <a:r>
              <a:rPr lang="ru-RU" sz="1600" dirty="0" err="1">
                <a:solidFill>
                  <a:schemeClr val="tx1">
                    <a:lumMod val="85000"/>
                    <a:lumOff val="15000"/>
                  </a:schemeClr>
                </a:solidFill>
              </a:rPr>
              <a:t>өлімге</a:t>
            </a:r>
            <a:r>
              <a:rPr lang="ru-RU" sz="1600" dirty="0">
                <a:solidFill>
                  <a:schemeClr val="tx1">
                    <a:lumMod val="85000"/>
                    <a:lumOff val="15000"/>
                  </a:schemeClr>
                </a:solidFill>
              </a:rPr>
              <a:t> </a:t>
            </a:r>
            <a:r>
              <a:rPr lang="ru-RU" sz="1600" dirty="0" err="1">
                <a:solidFill>
                  <a:schemeClr val="tx1">
                    <a:lumMod val="85000"/>
                    <a:lumOff val="15000"/>
                  </a:schemeClr>
                </a:solidFill>
              </a:rPr>
              <a:t>деген</a:t>
            </a:r>
            <a:r>
              <a:rPr lang="ru-RU" sz="1600" dirty="0">
                <a:solidFill>
                  <a:schemeClr val="tx1">
                    <a:lumMod val="85000"/>
                    <a:lumOff val="15000"/>
                  </a:schemeClr>
                </a:solidFill>
              </a:rPr>
              <a:t> </a:t>
            </a:r>
            <a:r>
              <a:rPr lang="ru-RU" sz="1600" dirty="0" err="1">
                <a:solidFill>
                  <a:schemeClr val="tx1">
                    <a:lumMod val="85000"/>
                    <a:lumOff val="15000"/>
                  </a:schemeClr>
                </a:solidFill>
              </a:rPr>
              <a:t>ұмтылыс</a:t>
            </a:r>
            <a:r>
              <a:rPr lang="ru-RU" sz="1600" dirty="0">
                <a:solidFill>
                  <a:schemeClr val="tx1">
                    <a:lumMod val="85000"/>
                    <a:lumOff val="15000"/>
                  </a:schemeClr>
                </a:solidFill>
              </a:rPr>
              <a:t> </a:t>
            </a:r>
            <a:r>
              <a:rPr lang="ru-RU" sz="1600" dirty="0" err="1">
                <a:solidFill>
                  <a:schemeClr val="tx1">
                    <a:lumMod val="85000"/>
                    <a:lumOff val="15000"/>
                  </a:schemeClr>
                </a:solidFill>
              </a:rPr>
              <a:t>тән</a:t>
            </a:r>
            <a:r>
              <a:rPr lang="ru-RU" sz="1600" dirty="0">
                <a:solidFill>
                  <a:schemeClr val="tx1">
                    <a:lumMod val="85000"/>
                    <a:lumOff val="15000"/>
                  </a:schemeClr>
                </a:solidFill>
              </a:rPr>
              <a:t> </a:t>
            </a:r>
            <a:r>
              <a:rPr lang="ru-RU" sz="1600" dirty="0" err="1">
                <a:solidFill>
                  <a:schemeClr val="tx1">
                    <a:lumMod val="85000"/>
                    <a:lumOff val="15000"/>
                  </a:schemeClr>
                </a:solidFill>
              </a:rPr>
              <a:t>деп</a:t>
            </a:r>
            <a:r>
              <a:rPr lang="ru-RU" sz="1600" dirty="0">
                <a:solidFill>
                  <a:schemeClr val="tx1">
                    <a:lumMod val="85000"/>
                    <a:lumOff val="15000"/>
                  </a:schemeClr>
                </a:solidFill>
              </a:rPr>
              <a:t> </a:t>
            </a:r>
            <a:r>
              <a:rPr lang="ru-RU" sz="1600" dirty="0" err="1">
                <a:solidFill>
                  <a:schemeClr val="tx1">
                    <a:lumMod val="85000"/>
                    <a:lumOff val="15000"/>
                  </a:schemeClr>
                </a:solidFill>
              </a:rPr>
              <a:t>сенген</a:t>
            </a:r>
            <a:r>
              <a:rPr lang="ru-RU" sz="1600" dirty="0">
                <a:solidFill>
                  <a:schemeClr val="tx1">
                    <a:lumMod val="85000"/>
                    <a:lumOff val="15000"/>
                  </a:schemeClr>
                </a:solidFill>
              </a:rPr>
              <a:t>.</a:t>
            </a:r>
            <a:endParaRPr sz="1600" dirty="0">
              <a:solidFill>
                <a:schemeClr val="tx1">
                  <a:lumMod val="85000"/>
                  <a:lumOff val="15000"/>
                </a:schemeClr>
              </a:solidFill>
            </a:endParaRPr>
          </a:p>
        </p:txBody>
      </p:sp>
      <p:sp>
        <p:nvSpPr>
          <p:cNvPr id="513" name="Google Shape;513;p44"/>
          <p:cNvSpPr/>
          <p:nvPr/>
        </p:nvSpPr>
        <p:spPr>
          <a:xfrm>
            <a:off x="2490440" y="1371596"/>
            <a:ext cx="1327600" cy="1327600"/>
          </a:xfrm>
          <a:prstGeom prst="round1Rect">
            <a:avLst>
              <a:gd name="adj" fmla="val 16667"/>
            </a:avLst>
          </a:prstGeom>
          <a:solidFill>
            <a:schemeClr val="accent1"/>
          </a:solidFill>
          <a:ln>
            <a:noFill/>
          </a:ln>
        </p:spPr>
        <p:txBody>
          <a:bodyPr spcFirstLastPara="1" wrap="square" lIns="121900" tIns="121900" rIns="121900" bIns="121900" anchor="ctr" anchorCtr="0">
            <a:noAutofit/>
          </a:bodyPr>
          <a:lstStyle/>
          <a:p>
            <a:endParaRPr sz="2400"/>
          </a:p>
        </p:txBody>
      </p:sp>
      <p:sp>
        <p:nvSpPr>
          <p:cNvPr id="514" name="Google Shape;514;p44"/>
          <p:cNvSpPr/>
          <p:nvPr/>
        </p:nvSpPr>
        <p:spPr>
          <a:xfrm>
            <a:off x="8739188" y="1242528"/>
            <a:ext cx="1327600" cy="1327600"/>
          </a:xfrm>
          <a:prstGeom prst="round1Rect">
            <a:avLst>
              <a:gd name="adj" fmla="val 16667"/>
            </a:avLst>
          </a:prstGeom>
          <a:solidFill>
            <a:schemeClr val="accent1"/>
          </a:solidFill>
          <a:ln>
            <a:noFill/>
          </a:ln>
        </p:spPr>
        <p:txBody>
          <a:bodyPr spcFirstLastPara="1" wrap="square" lIns="121900" tIns="121900" rIns="121900" bIns="121900" anchor="ctr" anchorCtr="0">
            <a:noAutofit/>
          </a:bodyPr>
          <a:lstStyle/>
          <a:p>
            <a:endParaRPr sz="2400"/>
          </a:p>
        </p:txBody>
      </p:sp>
      <p:grpSp>
        <p:nvGrpSpPr>
          <p:cNvPr id="515" name="Google Shape;515;p44"/>
          <p:cNvGrpSpPr/>
          <p:nvPr/>
        </p:nvGrpSpPr>
        <p:grpSpPr>
          <a:xfrm>
            <a:off x="8940394" y="1492363"/>
            <a:ext cx="925188" cy="844343"/>
            <a:chOff x="1958520" y="2302574"/>
            <a:chExt cx="359213" cy="327807"/>
          </a:xfrm>
        </p:grpSpPr>
        <p:sp>
          <p:nvSpPr>
            <p:cNvPr id="516" name="Google Shape;516;p44"/>
            <p:cNvSpPr/>
            <p:nvPr/>
          </p:nvSpPr>
          <p:spPr>
            <a:xfrm>
              <a:off x="1958520" y="2302574"/>
              <a:ext cx="359213" cy="327807"/>
            </a:xfrm>
            <a:custGeom>
              <a:avLst/>
              <a:gdLst/>
              <a:ahLst/>
              <a:cxnLst/>
              <a:rect l="l" t="t" r="r" b="b"/>
              <a:pathLst>
                <a:path w="11312" h="10323" extrusionOk="0">
                  <a:moveTo>
                    <a:pt x="7168" y="8132"/>
                  </a:moveTo>
                  <a:lnTo>
                    <a:pt x="7501" y="9204"/>
                  </a:lnTo>
                  <a:lnTo>
                    <a:pt x="3799" y="9204"/>
                  </a:lnTo>
                  <a:lnTo>
                    <a:pt x="4120" y="8132"/>
                  </a:lnTo>
                  <a:close/>
                  <a:moveTo>
                    <a:pt x="8466" y="9537"/>
                  </a:moveTo>
                  <a:cubicBezTo>
                    <a:pt x="8597" y="9537"/>
                    <a:pt x="8704" y="9656"/>
                    <a:pt x="8704" y="9775"/>
                  </a:cubicBezTo>
                  <a:cubicBezTo>
                    <a:pt x="8704" y="9906"/>
                    <a:pt x="8597" y="10013"/>
                    <a:pt x="8466" y="10013"/>
                  </a:cubicBezTo>
                  <a:lnTo>
                    <a:pt x="2810" y="10013"/>
                  </a:lnTo>
                  <a:cubicBezTo>
                    <a:pt x="2679" y="10013"/>
                    <a:pt x="2572" y="9906"/>
                    <a:pt x="2572" y="9775"/>
                  </a:cubicBezTo>
                  <a:cubicBezTo>
                    <a:pt x="2572" y="9644"/>
                    <a:pt x="2679" y="9537"/>
                    <a:pt x="2810" y="9537"/>
                  </a:cubicBezTo>
                  <a:close/>
                  <a:moveTo>
                    <a:pt x="1072" y="0"/>
                  </a:moveTo>
                  <a:cubicBezTo>
                    <a:pt x="477" y="0"/>
                    <a:pt x="0" y="476"/>
                    <a:pt x="0" y="1072"/>
                  </a:cubicBezTo>
                  <a:lnTo>
                    <a:pt x="0" y="7049"/>
                  </a:lnTo>
                  <a:cubicBezTo>
                    <a:pt x="0" y="7644"/>
                    <a:pt x="477" y="8120"/>
                    <a:pt x="1072" y="8120"/>
                  </a:cubicBezTo>
                  <a:lnTo>
                    <a:pt x="3763" y="8120"/>
                  </a:lnTo>
                  <a:lnTo>
                    <a:pt x="3441" y="9192"/>
                  </a:lnTo>
                  <a:lnTo>
                    <a:pt x="2822" y="9192"/>
                  </a:lnTo>
                  <a:cubicBezTo>
                    <a:pt x="2513" y="9192"/>
                    <a:pt x="2263" y="9442"/>
                    <a:pt x="2263" y="9751"/>
                  </a:cubicBezTo>
                  <a:cubicBezTo>
                    <a:pt x="2263" y="10073"/>
                    <a:pt x="2513" y="10323"/>
                    <a:pt x="2822" y="10323"/>
                  </a:cubicBezTo>
                  <a:lnTo>
                    <a:pt x="8478" y="10323"/>
                  </a:lnTo>
                  <a:cubicBezTo>
                    <a:pt x="8799" y="10323"/>
                    <a:pt x="9049" y="10073"/>
                    <a:pt x="9049" y="9751"/>
                  </a:cubicBezTo>
                  <a:cubicBezTo>
                    <a:pt x="9049" y="9442"/>
                    <a:pt x="8799" y="9192"/>
                    <a:pt x="8478" y="9192"/>
                  </a:cubicBezTo>
                  <a:lnTo>
                    <a:pt x="7870" y="9192"/>
                  </a:lnTo>
                  <a:lnTo>
                    <a:pt x="7549" y="8120"/>
                  </a:lnTo>
                  <a:lnTo>
                    <a:pt x="10240" y="8120"/>
                  </a:lnTo>
                  <a:cubicBezTo>
                    <a:pt x="10835" y="8120"/>
                    <a:pt x="11311" y="7644"/>
                    <a:pt x="11311" y="7049"/>
                  </a:cubicBezTo>
                  <a:lnTo>
                    <a:pt x="11311" y="1072"/>
                  </a:lnTo>
                  <a:cubicBezTo>
                    <a:pt x="11299" y="488"/>
                    <a:pt x="10823" y="0"/>
                    <a:pt x="10228" y="0"/>
                  </a:cubicBezTo>
                  <a:lnTo>
                    <a:pt x="2786" y="0"/>
                  </a:lnTo>
                  <a:cubicBezTo>
                    <a:pt x="2691" y="0"/>
                    <a:pt x="2620" y="72"/>
                    <a:pt x="2620" y="155"/>
                  </a:cubicBezTo>
                  <a:cubicBezTo>
                    <a:pt x="2620" y="250"/>
                    <a:pt x="2691" y="322"/>
                    <a:pt x="2786" y="322"/>
                  </a:cubicBezTo>
                  <a:lnTo>
                    <a:pt x="10228" y="322"/>
                  </a:lnTo>
                  <a:cubicBezTo>
                    <a:pt x="10621" y="322"/>
                    <a:pt x="10966" y="655"/>
                    <a:pt x="10966" y="1072"/>
                  </a:cubicBezTo>
                  <a:lnTo>
                    <a:pt x="10966" y="7049"/>
                  </a:lnTo>
                  <a:cubicBezTo>
                    <a:pt x="10966" y="7453"/>
                    <a:pt x="10645" y="7799"/>
                    <a:pt x="10228" y="7799"/>
                  </a:cubicBezTo>
                  <a:lnTo>
                    <a:pt x="1072" y="7799"/>
                  </a:lnTo>
                  <a:cubicBezTo>
                    <a:pt x="667" y="7799"/>
                    <a:pt x="322" y="7465"/>
                    <a:pt x="322" y="7049"/>
                  </a:cubicBezTo>
                  <a:lnTo>
                    <a:pt x="322" y="1072"/>
                  </a:lnTo>
                  <a:cubicBezTo>
                    <a:pt x="322" y="667"/>
                    <a:pt x="655" y="322"/>
                    <a:pt x="1072" y="322"/>
                  </a:cubicBezTo>
                  <a:lnTo>
                    <a:pt x="2108" y="322"/>
                  </a:lnTo>
                  <a:cubicBezTo>
                    <a:pt x="2203" y="322"/>
                    <a:pt x="2275" y="250"/>
                    <a:pt x="2275" y="155"/>
                  </a:cubicBezTo>
                  <a:cubicBezTo>
                    <a:pt x="2275" y="72"/>
                    <a:pt x="2203" y="0"/>
                    <a:pt x="2108"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17" name="Google Shape;517;p44"/>
            <p:cNvSpPr/>
            <p:nvPr/>
          </p:nvSpPr>
          <p:spPr>
            <a:xfrm>
              <a:off x="1986877" y="2331313"/>
              <a:ext cx="302117" cy="184909"/>
            </a:xfrm>
            <a:custGeom>
              <a:avLst/>
              <a:gdLst/>
              <a:ahLst/>
              <a:cxnLst/>
              <a:rect l="l" t="t" r="r" b="b"/>
              <a:pathLst>
                <a:path w="9514" h="5823" extrusionOk="0">
                  <a:moveTo>
                    <a:pt x="179" y="0"/>
                  </a:moveTo>
                  <a:cubicBezTo>
                    <a:pt x="72" y="0"/>
                    <a:pt x="0" y="71"/>
                    <a:pt x="0" y="179"/>
                  </a:cubicBezTo>
                  <a:lnTo>
                    <a:pt x="0" y="5656"/>
                  </a:lnTo>
                  <a:cubicBezTo>
                    <a:pt x="0" y="5739"/>
                    <a:pt x="72" y="5822"/>
                    <a:pt x="167" y="5822"/>
                  </a:cubicBezTo>
                  <a:lnTo>
                    <a:pt x="9347" y="5822"/>
                  </a:lnTo>
                  <a:cubicBezTo>
                    <a:pt x="9430" y="5822"/>
                    <a:pt x="9513" y="5739"/>
                    <a:pt x="9513" y="5656"/>
                  </a:cubicBezTo>
                  <a:lnTo>
                    <a:pt x="9513" y="5072"/>
                  </a:lnTo>
                  <a:cubicBezTo>
                    <a:pt x="9513" y="4989"/>
                    <a:pt x="9430" y="4905"/>
                    <a:pt x="9347" y="4905"/>
                  </a:cubicBezTo>
                  <a:cubicBezTo>
                    <a:pt x="9252" y="4905"/>
                    <a:pt x="9180" y="4989"/>
                    <a:pt x="9180" y="5072"/>
                  </a:cubicBezTo>
                  <a:lnTo>
                    <a:pt x="9180" y="5489"/>
                  </a:lnTo>
                  <a:lnTo>
                    <a:pt x="346" y="5489"/>
                  </a:lnTo>
                  <a:lnTo>
                    <a:pt x="346" y="345"/>
                  </a:lnTo>
                  <a:lnTo>
                    <a:pt x="9180" y="345"/>
                  </a:lnTo>
                  <a:lnTo>
                    <a:pt x="9180" y="4405"/>
                  </a:lnTo>
                  <a:cubicBezTo>
                    <a:pt x="9168" y="4489"/>
                    <a:pt x="9240" y="4572"/>
                    <a:pt x="9347" y="4572"/>
                  </a:cubicBezTo>
                  <a:cubicBezTo>
                    <a:pt x="9430" y="4572"/>
                    <a:pt x="9513" y="4489"/>
                    <a:pt x="9513" y="4405"/>
                  </a:cubicBezTo>
                  <a:lnTo>
                    <a:pt x="9513" y="179"/>
                  </a:lnTo>
                  <a:cubicBezTo>
                    <a:pt x="9513" y="71"/>
                    <a:pt x="9430" y="0"/>
                    <a:pt x="9335"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18" name="Google Shape;518;p44"/>
            <p:cNvSpPr/>
            <p:nvPr/>
          </p:nvSpPr>
          <p:spPr>
            <a:xfrm>
              <a:off x="2131521" y="2526701"/>
              <a:ext cx="11908" cy="10638"/>
            </a:xfrm>
            <a:custGeom>
              <a:avLst/>
              <a:gdLst/>
              <a:ahLst/>
              <a:cxnLst/>
              <a:rect l="l" t="t" r="r" b="b"/>
              <a:pathLst>
                <a:path w="375" h="335" extrusionOk="0">
                  <a:moveTo>
                    <a:pt x="176" y="0"/>
                  </a:moveTo>
                  <a:cubicBezTo>
                    <a:pt x="167" y="0"/>
                    <a:pt x="158" y="1"/>
                    <a:pt x="148" y="3"/>
                  </a:cubicBezTo>
                  <a:cubicBezTo>
                    <a:pt x="77" y="26"/>
                    <a:pt x="17" y="86"/>
                    <a:pt x="17" y="157"/>
                  </a:cubicBezTo>
                  <a:cubicBezTo>
                    <a:pt x="1" y="258"/>
                    <a:pt x="95" y="334"/>
                    <a:pt x="186" y="334"/>
                  </a:cubicBezTo>
                  <a:cubicBezTo>
                    <a:pt x="225" y="334"/>
                    <a:pt x="263" y="320"/>
                    <a:pt x="291" y="288"/>
                  </a:cubicBezTo>
                  <a:cubicBezTo>
                    <a:pt x="375" y="229"/>
                    <a:pt x="375" y="145"/>
                    <a:pt x="327" y="86"/>
                  </a:cubicBezTo>
                  <a:cubicBezTo>
                    <a:pt x="296" y="34"/>
                    <a:pt x="238" y="0"/>
                    <a:pt x="176"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519" name="Google Shape;519;p44"/>
          <p:cNvGrpSpPr/>
          <p:nvPr/>
        </p:nvGrpSpPr>
        <p:grpSpPr>
          <a:xfrm>
            <a:off x="2726792" y="1600184"/>
            <a:ext cx="794568" cy="879208"/>
            <a:chOff x="1298037" y="2425727"/>
            <a:chExt cx="338364" cy="342887"/>
          </a:xfrm>
        </p:grpSpPr>
        <p:sp>
          <p:nvSpPr>
            <p:cNvPr id="520" name="Google Shape;520;p44"/>
            <p:cNvSpPr/>
            <p:nvPr/>
          </p:nvSpPr>
          <p:spPr>
            <a:xfrm>
              <a:off x="1339384" y="2471631"/>
              <a:ext cx="256050" cy="136180"/>
            </a:xfrm>
            <a:custGeom>
              <a:avLst/>
              <a:gdLst/>
              <a:ahLst/>
              <a:cxnLst/>
              <a:rect l="l" t="t" r="r" b="b"/>
              <a:pathLst>
                <a:path w="8038" h="4275" extrusionOk="0">
                  <a:moveTo>
                    <a:pt x="7704" y="1477"/>
                  </a:moveTo>
                  <a:lnTo>
                    <a:pt x="7704" y="3501"/>
                  </a:lnTo>
                  <a:cubicBezTo>
                    <a:pt x="7704" y="3751"/>
                    <a:pt x="7513" y="3941"/>
                    <a:pt x="7263" y="3941"/>
                  </a:cubicBezTo>
                  <a:lnTo>
                    <a:pt x="774" y="3941"/>
                  </a:lnTo>
                  <a:cubicBezTo>
                    <a:pt x="524" y="3941"/>
                    <a:pt x="322" y="3751"/>
                    <a:pt x="322" y="3501"/>
                  </a:cubicBezTo>
                  <a:lnTo>
                    <a:pt x="322" y="1477"/>
                  </a:lnTo>
                  <a:close/>
                  <a:moveTo>
                    <a:pt x="774" y="0"/>
                  </a:moveTo>
                  <a:cubicBezTo>
                    <a:pt x="346" y="0"/>
                    <a:pt x="1" y="345"/>
                    <a:pt x="1" y="774"/>
                  </a:cubicBezTo>
                  <a:lnTo>
                    <a:pt x="1" y="3501"/>
                  </a:lnTo>
                  <a:cubicBezTo>
                    <a:pt x="1" y="3929"/>
                    <a:pt x="346" y="4275"/>
                    <a:pt x="774" y="4275"/>
                  </a:cubicBezTo>
                  <a:lnTo>
                    <a:pt x="7263" y="4275"/>
                  </a:lnTo>
                  <a:cubicBezTo>
                    <a:pt x="7692" y="4275"/>
                    <a:pt x="8037" y="3929"/>
                    <a:pt x="8037" y="3501"/>
                  </a:cubicBezTo>
                  <a:lnTo>
                    <a:pt x="8037" y="774"/>
                  </a:lnTo>
                  <a:cubicBezTo>
                    <a:pt x="8025" y="345"/>
                    <a:pt x="7680" y="0"/>
                    <a:pt x="7263" y="0"/>
                  </a:cubicBezTo>
                  <a:lnTo>
                    <a:pt x="5787" y="0"/>
                  </a:lnTo>
                  <a:cubicBezTo>
                    <a:pt x="5704" y="0"/>
                    <a:pt x="5620" y="72"/>
                    <a:pt x="5620" y="167"/>
                  </a:cubicBezTo>
                  <a:cubicBezTo>
                    <a:pt x="5620" y="250"/>
                    <a:pt x="5704" y="322"/>
                    <a:pt x="5787" y="322"/>
                  </a:cubicBezTo>
                  <a:lnTo>
                    <a:pt x="7263" y="322"/>
                  </a:lnTo>
                  <a:cubicBezTo>
                    <a:pt x="7513" y="322"/>
                    <a:pt x="7704" y="524"/>
                    <a:pt x="7704" y="774"/>
                  </a:cubicBezTo>
                  <a:lnTo>
                    <a:pt x="7704" y="1155"/>
                  </a:lnTo>
                  <a:lnTo>
                    <a:pt x="322" y="1155"/>
                  </a:lnTo>
                  <a:lnTo>
                    <a:pt x="322" y="774"/>
                  </a:lnTo>
                  <a:cubicBezTo>
                    <a:pt x="322" y="524"/>
                    <a:pt x="524" y="322"/>
                    <a:pt x="774" y="322"/>
                  </a:cubicBezTo>
                  <a:lnTo>
                    <a:pt x="5049" y="322"/>
                  </a:lnTo>
                  <a:cubicBezTo>
                    <a:pt x="5132" y="322"/>
                    <a:pt x="5204" y="250"/>
                    <a:pt x="5204" y="167"/>
                  </a:cubicBezTo>
                  <a:cubicBezTo>
                    <a:pt x="5204" y="72"/>
                    <a:pt x="5132" y="0"/>
                    <a:pt x="5049"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21" name="Google Shape;521;p44"/>
            <p:cNvSpPr/>
            <p:nvPr/>
          </p:nvSpPr>
          <p:spPr>
            <a:xfrm>
              <a:off x="1341646" y="2618036"/>
              <a:ext cx="50490" cy="50458"/>
            </a:xfrm>
            <a:custGeom>
              <a:avLst/>
              <a:gdLst/>
              <a:ahLst/>
              <a:cxnLst/>
              <a:rect l="l" t="t" r="r" b="b"/>
              <a:pathLst>
                <a:path w="1585" h="1584" extrusionOk="0">
                  <a:moveTo>
                    <a:pt x="787" y="321"/>
                  </a:moveTo>
                  <a:cubicBezTo>
                    <a:pt x="1049" y="321"/>
                    <a:pt x="1251" y="536"/>
                    <a:pt x="1251" y="786"/>
                  </a:cubicBezTo>
                  <a:cubicBezTo>
                    <a:pt x="1251" y="1048"/>
                    <a:pt x="1049" y="1250"/>
                    <a:pt x="787" y="1250"/>
                  </a:cubicBezTo>
                  <a:cubicBezTo>
                    <a:pt x="537" y="1250"/>
                    <a:pt x="334" y="1048"/>
                    <a:pt x="334" y="786"/>
                  </a:cubicBezTo>
                  <a:cubicBezTo>
                    <a:pt x="334" y="536"/>
                    <a:pt x="537" y="321"/>
                    <a:pt x="787" y="321"/>
                  </a:cubicBezTo>
                  <a:close/>
                  <a:moveTo>
                    <a:pt x="787" y="0"/>
                  </a:moveTo>
                  <a:cubicBezTo>
                    <a:pt x="358" y="0"/>
                    <a:pt x="1" y="357"/>
                    <a:pt x="1" y="786"/>
                  </a:cubicBezTo>
                  <a:cubicBezTo>
                    <a:pt x="1" y="1226"/>
                    <a:pt x="358" y="1584"/>
                    <a:pt x="787" y="1584"/>
                  </a:cubicBezTo>
                  <a:cubicBezTo>
                    <a:pt x="1227" y="1584"/>
                    <a:pt x="1585" y="1226"/>
                    <a:pt x="1585" y="786"/>
                  </a:cubicBezTo>
                  <a:cubicBezTo>
                    <a:pt x="1585" y="357"/>
                    <a:pt x="1227" y="0"/>
                    <a:pt x="787"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22" name="Google Shape;522;p44"/>
            <p:cNvSpPr/>
            <p:nvPr/>
          </p:nvSpPr>
          <p:spPr>
            <a:xfrm>
              <a:off x="1542301" y="2618036"/>
              <a:ext cx="50076" cy="50458"/>
            </a:xfrm>
            <a:custGeom>
              <a:avLst/>
              <a:gdLst/>
              <a:ahLst/>
              <a:cxnLst/>
              <a:rect l="l" t="t" r="r" b="b"/>
              <a:pathLst>
                <a:path w="1572" h="1584" extrusionOk="0">
                  <a:moveTo>
                    <a:pt x="786" y="321"/>
                  </a:moveTo>
                  <a:cubicBezTo>
                    <a:pt x="1036" y="321"/>
                    <a:pt x="1251" y="536"/>
                    <a:pt x="1251" y="786"/>
                  </a:cubicBezTo>
                  <a:cubicBezTo>
                    <a:pt x="1251" y="1048"/>
                    <a:pt x="1036" y="1250"/>
                    <a:pt x="786" y="1250"/>
                  </a:cubicBezTo>
                  <a:cubicBezTo>
                    <a:pt x="536" y="1250"/>
                    <a:pt x="322" y="1048"/>
                    <a:pt x="322" y="786"/>
                  </a:cubicBezTo>
                  <a:cubicBezTo>
                    <a:pt x="322" y="536"/>
                    <a:pt x="536" y="321"/>
                    <a:pt x="786" y="321"/>
                  </a:cubicBezTo>
                  <a:close/>
                  <a:moveTo>
                    <a:pt x="786" y="0"/>
                  </a:moveTo>
                  <a:cubicBezTo>
                    <a:pt x="358" y="0"/>
                    <a:pt x="0" y="357"/>
                    <a:pt x="0" y="786"/>
                  </a:cubicBezTo>
                  <a:cubicBezTo>
                    <a:pt x="0" y="1226"/>
                    <a:pt x="358" y="1584"/>
                    <a:pt x="786" y="1584"/>
                  </a:cubicBezTo>
                  <a:cubicBezTo>
                    <a:pt x="1215" y="1584"/>
                    <a:pt x="1572" y="1226"/>
                    <a:pt x="1572" y="786"/>
                  </a:cubicBezTo>
                  <a:cubicBezTo>
                    <a:pt x="1572" y="357"/>
                    <a:pt x="1215" y="0"/>
                    <a:pt x="786"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23" name="Google Shape;523;p44"/>
            <p:cNvSpPr/>
            <p:nvPr/>
          </p:nvSpPr>
          <p:spPr>
            <a:xfrm>
              <a:off x="1298037" y="2425727"/>
              <a:ext cx="338364" cy="342887"/>
            </a:xfrm>
            <a:custGeom>
              <a:avLst/>
              <a:gdLst/>
              <a:ahLst/>
              <a:cxnLst/>
              <a:rect l="l" t="t" r="r" b="b"/>
              <a:pathLst>
                <a:path w="10622" h="10764" extrusionOk="0">
                  <a:moveTo>
                    <a:pt x="715" y="2525"/>
                  </a:moveTo>
                  <a:lnTo>
                    <a:pt x="715" y="4644"/>
                  </a:lnTo>
                  <a:lnTo>
                    <a:pt x="560" y="4644"/>
                  </a:lnTo>
                  <a:lnTo>
                    <a:pt x="560" y="4656"/>
                  </a:lnTo>
                  <a:cubicBezTo>
                    <a:pt x="429" y="4656"/>
                    <a:pt x="322" y="4549"/>
                    <a:pt x="322" y="4418"/>
                  </a:cubicBezTo>
                  <a:lnTo>
                    <a:pt x="322" y="2763"/>
                  </a:lnTo>
                  <a:cubicBezTo>
                    <a:pt x="322" y="2632"/>
                    <a:pt x="429" y="2525"/>
                    <a:pt x="560" y="2525"/>
                  </a:cubicBezTo>
                  <a:close/>
                  <a:moveTo>
                    <a:pt x="10050" y="2537"/>
                  </a:moveTo>
                  <a:cubicBezTo>
                    <a:pt x="10181" y="2537"/>
                    <a:pt x="10288" y="2644"/>
                    <a:pt x="10288" y="2775"/>
                  </a:cubicBezTo>
                  <a:lnTo>
                    <a:pt x="10288" y="4418"/>
                  </a:lnTo>
                  <a:cubicBezTo>
                    <a:pt x="10288" y="4549"/>
                    <a:pt x="10181" y="4656"/>
                    <a:pt x="10050" y="4656"/>
                  </a:cubicBezTo>
                  <a:lnTo>
                    <a:pt x="9895" y="4656"/>
                  </a:lnTo>
                  <a:lnTo>
                    <a:pt x="9895" y="2537"/>
                  </a:lnTo>
                  <a:close/>
                  <a:moveTo>
                    <a:pt x="6418" y="6263"/>
                  </a:moveTo>
                  <a:cubicBezTo>
                    <a:pt x="6680" y="6263"/>
                    <a:pt x="6906" y="6489"/>
                    <a:pt x="6906" y="6751"/>
                  </a:cubicBezTo>
                  <a:lnTo>
                    <a:pt x="6906" y="7930"/>
                  </a:lnTo>
                  <a:lnTo>
                    <a:pt x="3727" y="7930"/>
                  </a:lnTo>
                  <a:lnTo>
                    <a:pt x="3727" y="6751"/>
                  </a:lnTo>
                  <a:cubicBezTo>
                    <a:pt x="3727" y="6489"/>
                    <a:pt x="3942" y="6263"/>
                    <a:pt x="4216" y="6263"/>
                  </a:cubicBezTo>
                  <a:close/>
                  <a:moveTo>
                    <a:pt x="8347" y="334"/>
                  </a:moveTo>
                  <a:cubicBezTo>
                    <a:pt x="9026" y="334"/>
                    <a:pt x="9561" y="870"/>
                    <a:pt x="9561" y="1536"/>
                  </a:cubicBezTo>
                  <a:lnTo>
                    <a:pt x="9561" y="2382"/>
                  </a:lnTo>
                  <a:lnTo>
                    <a:pt x="9561" y="4811"/>
                  </a:lnTo>
                  <a:lnTo>
                    <a:pt x="9561" y="7930"/>
                  </a:lnTo>
                  <a:lnTo>
                    <a:pt x="7204" y="7930"/>
                  </a:lnTo>
                  <a:lnTo>
                    <a:pt x="7204" y="6751"/>
                  </a:lnTo>
                  <a:cubicBezTo>
                    <a:pt x="7204" y="6299"/>
                    <a:pt x="6847" y="5930"/>
                    <a:pt x="6383" y="5930"/>
                  </a:cubicBezTo>
                  <a:lnTo>
                    <a:pt x="4180" y="5930"/>
                  </a:lnTo>
                  <a:cubicBezTo>
                    <a:pt x="3739" y="5930"/>
                    <a:pt x="3370" y="6287"/>
                    <a:pt x="3370" y="6751"/>
                  </a:cubicBezTo>
                  <a:lnTo>
                    <a:pt x="3370" y="7930"/>
                  </a:lnTo>
                  <a:lnTo>
                    <a:pt x="3215" y="7930"/>
                  </a:lnTo>
                  <a:cubicBezTo>
                    <a:pt x="3120" y="7930"/>
                    <a:pt x="3049" y="8002"/>
                    <a:pt x="3049" y="8085"/>
                  </a:cubicBezTo>
                  <a:cubicBezTo>
                    <a:pt x="3049" y="8180"/>
                    <a:pt x="3120" y="8252"/>
                    <a:pt x="3215" y="8252"/>
                  </a:cubicBezTo>
                  <a:lnTo>
                    <a:pt x="9931" y="8252"/>
                  </a:lnTo>
                  <a:cubicBezTo>
                    <a:pt x="9990" y="8252"/>
                    <a:pt x="10050" y="8299"/>
                    <a:pt x="10050" y="8371"/>
                  </a:cubicBezTo>
                  <a:lnTo>
                    <a:pt x="10050" y="9323"/>
                  </a:lnTo>
                  <a:cubicBezTo>
                    <a:pt x="10050" y="9383"/>
                    <a:pt x="10002" y="9442"/>
                    <a:pt x="9931" y="9442"/>
                  </a:cubicBezTo>
                  <a:lnTo>
                    <a:pt x="763" y="9442"/>
                  </a:lnTo>
                  <a:cubicBezTo>
                    <a:pt x="703" y="9442"/>
                    <a:pt x="644" y="9406"/>
                    <a:pt x="644" y="9323"/>
                  </a:cubicBezTo>
                  <a:lnTo>
                    <a:pt x="644" y="8371"/>
                  </a:lnTo>
                  <a:cubicBezTo>
                    <a:pt x="644" y="8311"/>
                    <a:pt x="691" y="8252"/>
                    <a:pt x="763" y="8252"/>
                  </a:cubicBezTo>
                  <a:lnTo>
                    <a:pt x="2477" y="8252"/>
                  </a:lnTo>
                  <a:cubicBezTo>
                    <a:pt x="2561" y="8252"/>
                    <a:pt x="2632" y="8180"/>
                    <a:pt x="2632" y="8085"/>
                  </a:cubicBezTo>
                  <a:cubicBezTo>
                    <a:pt x="2632" y="8002"/>
                    <a:pt x="2561" y="7930"/>
                    <a:pt x="2477" y="7930"/>
                  </a:cubicBezTo>
                  <a:lnTo>
                    <a:pt x="1013" y="7930"/>
                  </a:lnTo>
                  <a:lnTo>
                    <a:pt x="1013" y="4811"/>
                  </a:lnTo>
                  <a:lnTo>
                    <a:pt x="1013" y="2382"/>
                  </a:lnTo>
                  <a:lnTo>
                    <a:pt x="1013" y="1536"/>
                  </a:lnTo>
                  <a:cubicBezTo>
                    <a:pt x="1013" y="870"/>
                    <a:pt x="1549" y="334"/>
                    <a:pt x="2215" y="334"/>
                  </a:cubicBezTo>
                  <a:close/>
                  <a:moveTo>
                    <a:pt x="6906" y="9740"/>
                  </a:moveTo>
                  <a:cubicBezTo>
                    <a:pt x="6859" y="9835"/>
                    <a:pt x="6775" y="9883"/>
                    <a:pt x="6668" y="9883"/>
                  </a:cubicBezTo>
                  <a:lnTo>
                    <a:pt x="3930" y="9883"/>
                  </a:lnTo>
                  <a:cubicBezTo>
                    <a:pt x="3823" y="9883"/>
                    <a:pt x="3739" y="9835"/>
                    <a:pt x="3692" y="9740"/>
                  </a:cubicBezTo>
                  <a:close/>
                  <a:moveTo>
                    <a:pt x="2751" y="9764"/>
                  </a:moveTo>
                  <a:lnTo>
                    <a:pt x="2751" y="10311"/>
                  </a:lnTo>
                  <a:cubicBezTo>
                    <a:pt x="2751" y="10383"/>
                    <a:pt x="2692" y="10454"/>
                    <a:pt x="2608" y="10454"/>
                  </a:cubicBezTo>
                  <a:lnTo>
                    <a:pt x="1430" y="10454"/>
                  </a:lnTo>
                  <a:cubicBezTo>
                    <a:pt x="1346" y="10454"/>
                    <a:pt x="1287" y="10383"/>
                    <a:pt x="1287" y="10311"/>
                  </a:cubicBezTo>
                  <a:lnTo>
                    <a:pt x="1287" y="9764"/>
                  </a:lnTo>
                  <a:close/>
                  <a:moveTo>
                    <a:pt x="9442" y="9764"/>
                  </a:moveTo>
                  <a:lnTo>
                    <a:pt x="9442" y="10311"/>
                  </a:lnTo>
                  <a:cubicBezTo>
                    <a:pt x="9442" y="10395"/>
                    <a:pt x="9359" y="10454"/>
                    <a:pt x="9288" y="10454"/>
                  </a:cubicBezTo>
                  <a:lnTo>
                    <a:pt x="8109" y="10454"/>
                  </a:lnTo>
                  <a:cubicBezTo>
                    <a:pt x="8026" y="10454"/>
                    <a:pt x="7966" y="10383"/>
                    <a:pt x="7966" y="10311"/>
                  </a:cubicBezTo>
                  <a:lnTo>
                    <a:pt x="7966" y="9764"/>
                  </a:lnTo>
                  <a:close/>
                  <a:moveTo>
                    <a:pt x="2239" y="1"/>
                  </a:moveTo>
                  <a:cubicBezTo>
                    <a:pt x="1382" y="1"/>
                    <a:pt x="703" y="679"/>
                    <a:pt x="703" y="1525"/>
                  </a:cubicBezTo>
                  <a:lnTo>
                    <a:pt x="703" y="2215"/>
                  </a:lnTo>
                  <a:lnTo>
                    <a:pt x="548" y="2215"/>
                  </a:lnTo>
                  <a:cubicBezTo>
                    <a:pt x="239" y="2215"/>
                    <a:pt x="1" y="2465"/>
                    <a:pt x="1" y="2763"/>
                  </a:cubicBezTo>
                  <a:lnTo>
                    <a:pt x="1" y="4418"/>
                  </a:lnTo>
                  <a:cubicBezTo>
                    <a:pt x="1" y="4727"/>
                    <a:pt x="251" y="4965"/>
                    <a:pt x="548" y="4965"/>
                  </a:cubicBezTo>
                  <a:lnTo>
                    <a:pt x="703" y="4965"/>
                  </a:lnTo>
                  <a:lnTo>
                    <a:pt x="703" y="7930"/>
                  </a:lnTo>
                  <a:cubicBezTo>
                    <a:pt x="489" y="7954"/>
                    <a:pt x="346" y="8133"/>
                    <a:pt x="346" y="8359"/>
                  </a:cubicBezTo>
                  <a:lnTo>
                    <a:pt x="346" y="9311"/>
                  </a:lnTo>
                  <a:cubicBezTo>
                    <a:pt x="346" y="9549"/>
                    <a:pt x="537" y="9740"/>
                    <a:pt x="775" y="9740"/>
                  </a:cubicBezTo>
                  <a:lnTo>
                    <a:pt x="953" y="9740"/>
                  </a:lnTo>
                  <a:lnTo>
                    <a:pt x="953" y="10288"/>
                  </a:lnTo>
                  <a:cubicBezTo>
                    <a:pt x="953" y="10549"/>
                    <a:pt x="1156" y="10764"/>
                    <a:pt x="1430" y="10764"/>
                  </a:cubicBezTo>
                  <a:lnTo>
                    <a:pt x="2608" y="10764"/>
                  </a:lnTo>
                  <a:cubicBezTo>
                    <a:pt x="2858" y="10764"/>
                    <a:pt x="3084" y="10561"/>
                    <a:pt x="3084" y="10299"/>
                  </a:cubicBezTo>
                  <a:lnTo>
                    <a:pt x="3084" y="9740"/>
                  </a:lnTo>
                  <a:lnTo>
                    <a:pt x="3346" y="9740"/>
                  </a:lnTo>
                  <a:cubicBezTo>
                    <a:pt x="3418" y="10002"/>
                    <a:pt x="3668" y="10192"/>
                    <a:pt x="3942" y="10192"/>
                  </a:cubicBezTo>
                  <a:lnTo>
                    <a:pt x="6680" y="10192"/>
                  </a:lnTo>
                  <a:cubicBezTo>
                    <a:pt x="6966" y="10192"/>
                    <a:pt x="7204" y="10002"/>
                    <a:pt x="7275" y="9740"/>
                  </a:cubicBezTo>
                  <a:lnTo>
                    <a:pt x="7645" y="9740"/>
                  </a:lnTo>
                  <a:lnTo>
                    <a:pt x="7645" y="10299"/>
                  </a:lnTo>
                  <a:cubicBezTo>
                    <a:pt x="7645" y="10549"/>
                    <a:pt x="7859" y="10764"/>
                    <a:pt x="8121" y="10764"/>
                  </a:cubicBezTo>
                  <a:lnTo>
                    <a:pt x="9300" y="10764"/>
                  </a:lnTo>
                  <a:cubicBezTo>
                    <a:pt x="9550" y="10764"/>
                    <a:pt x="9776" y="10561"/>
                    <a:pt x="9776" y="10299"/>
                  </a:cubicBezTo>
                  <a:lnTo>
                    <a:pt x="9776" y="9740"/>
                  </a:lnTo>
                  <a:lnTo>
                    <a:pt x="9954" y="9740"/>
                  </a:lnTo>
                  <a:cubicBezTo>
                    <a:pt x="10193" y="9740"/>
                    <a:pt x="10383" y="9549"/>
                    <a:pt x="10383" y="9311"/>
                  </a:cubicBezTo>
                  <a:lnTo>
                    <a:pt x="10383" y="8359"/>
                  </a:lnTo>
                  <a:cubicBezTo>
                    <a:pt x="10383" y="8121"/>
                    <a:pt x="10193" y="7930"/>
                    <a:pt x="9954" y="7930"/>
                  </a:cubicBezTo>
                  <a:lnTo>
                    <a:pt x="9931" y="7930"/>
                  </a:lnTo>
                  <a:lnTo>
                    <a:pt x="9931" y="4965"/>
                  </a:lnTo>
                  <a:lnTo>
                    <a:pt x="10073" y="4965"/>
                  </a:lnTo>
                  <a:cubicBezTo>
                    <a:pt x="10383" y="4965"/>
                    <a:pt x="10621" y="4715"/>
                    <a:pt x="10621" y="4418"/>
                  </a:cubicBezTo>
                  <a:lnTo>
                    <a:pt x="10621" y="2763"/>
                  </a:lnTo>
                  <a:cubicBezTo>
                    <a:pt x="10609" y="2465"/>
                    <a:pt x="10359" y="2215"/>
                    <a:pt x="10050" y="2215"/>
                  </a:cubicBezTo>
                  <a:lnTo>
                    <a:pt x="9895" y="2215"/>
                  </a:lnTo>
                  <a:lnTo>
                    <a:pt x="9895" y="1525"/>
                  </a:lnTo>
                  <a:cubicBezTo>
                    <a:pt x="9895" y="679"/>
                    <a:pt x="9216" y="1"/>
                    <a:pt x="8371" y="1"/>
                  </a:cubicBezTo>
                  <a:close/>
                </a:path>
              </a:pathLst>
            </a:custGeom>
            <a:solidFill>
              <a:srgbClr val="FFFFFF"/>
            </a:solidFill>
            <a:ln>
              <a:noFill/>
            </a:ln>
          </p:spPr>
          <p:txBody>
            <a:bodyPr spcFirstLastPara="1" wrap="square" lIns="121900" tIns="121900" rIns="121900" bIns="121900" anchor="ctr" anchorCtr="0">
              <a:noAutofit/>
            </a:bodyPr>
            <a:lstStyle/>
            <a:p>
              <a:endParaRPr sz="2400" dirty="0"/>
            </a:p>
          </p:txBody>
        </p:sp>
      </p:grpSp>
    </p:spTree>
    <p:extLst>
      <p:ext uri="{BB962C8B-B14F-4D97-AF65-F5344CB8AC3E}">
        <p14:creationId xmlns:p14="http://schemas.microsoft.com/office/powerpoint/2010/main" val="3811196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p48"/>
          <p:cNvSpPr txBox="1">
            <a:spLocks noGrp="1"/>
          </p:cNvSpPr>
          <p:nvPr>
            <p:ph type="title" idx="16"/>
          </p:nvPr>
        </p:nvSpPr>
        <p:spPr>
          <a:xfrm>
            <a:off x="740333" y="372745"/>
            <a:ext cx="10317600" cy="763600"/>
          </a:xfrm>
          <a:prstGeom prst="rect">
            <a:avLst/>
          </a:prstGeom>
        </p:spPr>
        <p:txBody>
          <a:bodyPr spcFirstLastPara="1" vert="horz" wrap="square" lIns="121900" tIns="121900" rIns="121900" bIns="121900" rtlCol="0" anchor="t" anchorCtr="0">
            <a:noAutofit/>
          </a:bodyPr>
          <a:lstStyle/>
          <a:p>
            <a:r>
              <a:rPr lang="kk-KZ" dirty="0"/>
              <a:t>Инстинктің сипаттамасы</a:t>
            </a:r>
            <a:endParaRPr dirty="0"/>
          </a:p>
        </p:txBody>
      </p:sp>
      <p:grpSp>
        <p:nvGrpSpPr>
          <p:cNvPr id="584" name="Google Shape;584;p48"/>
          <p:cNvGrpSpPr/>
          <p:nvPr/>
        </p:nvGrpSpPr>
        <p:grpSpPr>
          <a:xfrm>
            <a:off x="755504" y="1807460"/>
            <a:ext cx="1532537" cy="1531461"/>
            <a:chOff x="2097367" y="1299354"/>
            <a:chExt cx="1037273" cy="1036545"/>
          </a:xfrm>
        </p:grpSpPr>
        <p:sp>
          <p:nvSpPr>
            <p:cNvPr id="585" name="Google Shape;585;p48"/>
            <p:cNvSpPr/>
            <p:nvPr/>
          </p:nvSpPr>
          <p:spPr>
            <a:xfrm>
              <a:off x="2097367" y="1299354"/>
              <a:ext cx="1036500" cy="1036500"/>
            </a:xfrm>
            <a:prstGeom prst="donut">
              <a:avLst>
                <a:gd name="adj" fmla="val 23024"/>
              </a:avLst>
            </a:prstGeom>
            <a:solidFill>
              <a:schemeClr val="accent6"/>
            </a:solidFill>
            <a:ln>
              <a:noFill/>
            </a:ln>
          </p:spPr>
          <p:txBody>
            <a:bodyPr spcFirstLastPara="1" wrap="square" lIns="121900" tIns="121900" rIns="121900" bIns="121900" anchor="ctr" anchorCtr="0">
              <a:noAutofit/>
            </a:bodyPr>
            <a:lstStyle/>
            <a:p>
              <a:endParaRPr sz="2400"/>
            </a:p>
          </p:txBody>
        </p:sp>
        <p:sp>
          <p:nvSpPr>
            <p:cNvPr id="586" name="Google Shape;586;p48"/>
            <p:cNvSpPr/>
            <p:nvPr/>
          </p:nvSpPr>
          <p:spPr>
            <a:xfrm>
              <a:off x="2098140" y="1299399"/>
              <a:ext cx="1036500" cy="1036500"/>
            </a:xfrm>
            <a:prstGeom prst="blockArc">
              <a:avLst>
                <a:gd name="adj1" fmla="val 5385960"/>
                <a:gd name="adj2" fmla="val 16202350"/>
                <a:gd name="adj3" fmla="val 23880"/>
              </a:avLst>
            </a:prstGeom>
            <a:solidFill>
              <a:schemeClr val="accent3"/>
            </a:solidFill>
            <a:ln>
              <a:noFill/>
            </a:ln>
          </p:spPr>
          <p:txBody>
            <a:bodyPr spcFirstLastPara="1" wrap="square" lIns="121900" tIns="121900" rIns="121900" bIns="121900" anchor="ctr" anchorCtr="0">
              <a:noAutofit/>
            </a:bodyPr>
            <a:lstStyle/>
            <a:p>
              <a:endParaRPr sz="2400"/>
            </a:p>
          </p:txBody>
        </p:sp>
      </p:grpSp>
      <p:grpSp>
        <p:nvGrpSpPr>
          <p:cNvPr id="587" name="Google Shape;587;p48"/>
          <p:cNvGrpSpPr/>
          <p:nvPr/>
        </p:nvGrpSpPr>
        <p:grpSpPr>
          <a:xfrm>
            <a:off x="740334" y="4254270"/>
            <a:ext cx="1532537" cy="1531461"/>
            <a:chOff x="2097367" y="1299354"/>
            <a:chExt cx="1037273" cy="1036545"/>
          </a:xfrm>
        </p:grpSpPr>
        <p:sp>
          <p:nvSpPr>
            <p:cNvPr id="588" name="Google Shape;588;p48"/>
            <p:cNvSpPr/>
            <p:nvPr/>
          </p:nvSpPr>
          <p:spPr>
            <a:xfrm>
              <a:off x="2097367" y="1299354"/>
              <a:ext cx="1036500" cy="1036500"/>
            </a:xfrm>
            <a:prstGeom prst="donut">
              <a:avLst>
                <a:gd name="adj" fmla="val 23024"/>
              </a:avLst>
            </a:prstGeom>
            <a:solidFill>
              <a:schemeClr val="accent6"/>
            </a:solidFill>
            <a:ln>
              <a:noFill/>
            </a:ln>
          </p:spPr>
          <p:txBody>
            <a:bodyPr spcFirstLastPara="1" wrap="square" lIns="121900" tIns="121900" rIns="121900" bIns="121900" anchor="ctr" anchorCtr="0">
              <a:noAutofit/>
            </a:bodyPr>
            <a:lstStyle/>
            <a:p>
              <a:endParaRPr sz="2400" dirty="0"/>
            </a:p>
          </p:txBody>
        </p:sp>
        <p:sp>
          <p:nvSpPr>
            <p:cNvPr id="589" name="Google Shape;589;p48"/>
            <p:cNvSpPr/>
            <p:nvPr/>
          </p:nvSpPr>
          <p:spPr>
            <a:xfrm>
              <a:off x="2098140" y="1299399"/>
              <a:ext cx="1036500" cy="1036500"/>
            </a:xfrm>
            <a:prstGeom prst="blockArc">
              <a:avLst>
                <a:gd name="adj1" fmla="val 6837691"/>
                <a:gd name="adj2" fmla="val 16202350"/>
                <a:gd name="adj3" fmla="val 23880"/>
              </a:avLst>
            </a:prstGeom>
            <a:solidFill>
              <a:schemeClr val="accent4"/>
            </a:solidFill>
            <a:ln>
              <a:noFill/>
            </a:ln>
          </p:spPr>
          <p:txBody>
            <a:bodyPr spcFirstLastPara="1" wrap="square" lIns="121900" tIns="121900" rIns="121900" bIns="121900" anchor="ctr" anchorCtr="0">
              <a:noAutofit/>
            </a:bodyPr>
            <a:lstStyle/>
            <a:p>
              <a:endParaRPr sz="2400"/>
            </a:p>
          </p:txBody>
        </p:sp>
      </p:grpSp>
      <p:grpSp>
        <p:nvGrpSpPr>
          <p:cNvPr id="590" name="Google Shape;590;p48"/>
          <p:cNvGrpSpPr/>
          <p:nvPr/>
        </p:nvGrpSpPr>
        <p:grpSpPr>
          <a:xfrm>
            <a:off x="6367557" y="1807460"/>
            <a:ext cx="1532537" cy="1531461"/>
            <a:chOff x="2097367" y="1299354"/>
            <a:chExt cx="1037273" cy="1036545"/>
          </a:xfrm>
        </p:grpSpPr>
        <p:sp>
          <p:nvSpPr>
            <p:cNvPr id="591" name="Google Shape;591;p48"/>
            <p:cNvSpPr/>
            <p:nvPr/>
          </p:nvSpPr>
          <p:spPr>
            <a:xfrm>
              <a:off x="2097367" y="1299354"/>
              <a:ext cx="1036500" cy="1036500"/>
            </a:xfrm>
            <a:prstGeom prst="donut">
              <a:avLst>
                <a:gd name="adj" fmla="val 23024"/>
              </a:avLst>
            </a:prstGeom>
            <a:solidFill>
              <a:schemeClr val="accent6"/>
            </a:solidFill>
            <a:ln>
              <a:noFill/>
            </a:ln>
          </p:spPr>
          <p:txBody>
            <a:bodyPr spcFirstLastPara="1" wrap="square" lIns="121900" tIns="121900" rIns="121900" bIns="121900" anchor="ctr" anchorCtr="0">
              <a:noAutofit/>
            </a:bodyPr>
            <a:lstStyle/>
            <a:p>
              <a:endParaRPr sz="2400"/>
            </a:p>
          </p:txBody>
        </p:sp>
        <p:sp>
          <p:nvSpPr>
            <p:cNvPr id="592" name="Google Shape;592;p48"/>
            <p:cNvSpPr/>
            <p:nvPr/>
          </p:nvSpPr>
          <p:spPr>
            <a:xfrm>
              <a:off x="2098140" y="1299399"/>
              <a:ext cx="1036500" cy="1036500"/>
            </a:xfrm>
            <a:prstGeom prst="blockArc">
              <a:avLst>
                <a:gd name="adj1" fmla="val 10719147"/>
                <a:gd name="adj2" fmla="val 16202350"/>
                <a:gd name="adj3" fmla="val 23880"/>
              </a:avLst>
            </a:prstGeom>
            <a:solidFill>
              <a:schemeClr val="accent1"/>
            </a:solidFill>
            <a:ln>
              <a:noFill/>
            </a:ln>
          </p:spPr>
          <p:txBody>
            <a:bodyPr spcFirstLastPara="1" wrap="square" lIns="121900" tIns="121900" rIns="121900" bIns="121900" anchor="ctr" anchorCtr="0">
              <a:noAutofit/>
            </a:bodyPr>
            <a:lstStyle/>
            <a:p>
              <a:endParaRPr sz="2400"/>
            </a:p>
          </p:txBody>
        </p:sp>
      </p:grpSp>
      <p:grpSp>
        <p:nvGrpSpPr>
          <p:cNvPr id="593" name="Google Shape;593;p48"/>
          <p:cNvGrpSpPr/>
          <p:nvPr/>
        </p:nvGrpSpPr>
        <p:grpSpPr>
          <a:xfrm>
            <a:off x="6433024" y="4320494"/>
            <a:ext cx="1532537" cy="1531461"/>
            <a:chOff x="2097367" y="1299354"/>
            <a:chExt cx="1037273" cy="1036545"/>
          </a:xfrm>
        </p:grpSpPr>
        <p:sp>
          <p:nvSpPr>
            <p:cNvPr id="594" name="Google Shape;594;p48"/>
            <p:cNvSpPr/>
            <p:nvPr/>
          </p:nvSpPr>
          <p:spPr>
            <a:xfrm>
              <a:off x="2097367" y="1299354"/>
              <a:ext cx="1036500" cy="1036500"/>
            </a:xfrm>
            <a:prstGeom prst="donut">
              <a:avLst>
                <a:gd name="adj" fmla="val 23024"/>
              </a:avLst>
            </a:prstGeom>
            <a:solidFill>
              <a:schemeClr val="accent6"/>
            </a:solidFill>
            <a:ln>
              <a:noFill/>
            </a:ln>
          </p:spPr>
          <p:txBody>
            <a:bodyPr spcFirstLastPara="1" wrap="square" lIns="121900" tIns="121900" rIns="121900" bIns="121900" anchor="ctr" anchorCtr="0">
              <a:noAutofit/>
            </a:bodyPr>
            <a:lstStyle/>
            <a:p>
              <a:endParaRPr sz="2400"/>
            </a:p>
          </p:txBody>
        </p:sp>
        <p:sp>
          <p:nvSpPr>
            <p:cNvPr id="595" name="Google Shape;595;p48"/>
            <p:cNvSpPr/>
            <p:nvPr/>
          </p:nvSpPr>
          <p:spPr>
            <a:xfrm>
              <a:off x="2098140" y="1299399"/>
              <a:ext cx="1036500" cy="1036500"/>
            </a:xfrm>
            <a:prstGeom prst="blockArc">
              <a:avLst>
                <a:gd name="adj1" fmla="val 2587014"/>
                <a:gd name="adj2" fmla="val 16202350"/>
                <a:gd name="adj3" fmla="val 23880"/>
              </a:avLst>
            </a:prstGeom>
            <a:solidFill>
              <a:schemeClr val="accent2"/>
            </a:solidFill>
            <a:ln>
              <a:noFill/>
            </a:ln>
          </p:spPr>
          <p:txBody>
            <a:bodyPr spcFirstLastPara="1" wrap="square" lIns="121900" tIns="121900" rIns="121900" bIns="121900" anchor="ctr" anchorCtr="0">
              <a:noAutofit/>
            </a:bodyPr>
            <a:lstStyle/>
            <a:p>
              <a:endParaRPr sz="2400"/>
            </a:p>
          </p:txBody>
        </p:sp>
      </p:grpSp>
      <p:sp>
        <p:nvSpPr>
          <p:cNvPr id="596" name="Google Shape;596;p48"/>
          <p:cNvSpPr txBox="1">
            <a:spLocks noGrp="1"/>
          </p:cNvSpPr>
          <p:nvPr>
            <p:ph type="title" idx="2"/>
          </p:nvPr>
        </p:nvSpPr>
        <p:spPr>
          <a:xfrm>
            <a:off x="2555349" y="1387168"/>
            <a:ext cx="2691200" cy="523600"/>
          </a:xfrm>
          <a:prstGeom prst="rect">
            <a:avLst/>
          </a:prstGeom>
        </p:spPr>
        <p:txBody>
          <a:bodyPr spcFirstLastPara="1" vert="horz" wrap="square" lIns="121900" tIns="121900" rIns="121900" bIns="121900" rtlCol="0" anchor="t" anchorCtr="0">
            <a:noAutofit/>
          </a:bodyPr>
          <a:lstStyle/>
          <a:p>
            <a:r>
              <a:rPr lang="ru-RU" dirty="0"/>
              <a:t>Инстинкт </a:t>
            </a:r>
            <a:r>
              <a:rPr lang="ru-RU" dirty="0" err="1"/>
              <a:t>көзі</a:t>
            </a:r>
            <a:r>
              <a:rPr lang="ru-RU" dirty="0"/>
              <a:t> </a:t>
            </a:r>
            <a:endParaRPr dirty="0"/>
          </a:p>
        </p:txBody>
      </p:sp>
      <p:sp>
        <p:nvSpPr>
          <p:cNvPr id="598" name="Google Shape;598;p48"/>
          <p:cNvSpPr txBox="1">
            <a:spLocks noGrp="1"/>
          </p:cNvSpPr>
          <p:nvPr>
            <p:ph type="subTitle" idx="3"/>
          </p:nvPr>
        </p:nvSpPr>
        <p:spPr>
          <a:xfrm>
            <a:off x="2286898" y="1841789"/>
            <a:ext cx="3940772" cy="1200000"/>
          </a:xfrm>
          <a:prstGeom prst="rect">
            <a:avLst/>
          </a:prstGeom>
        </p:spPr>
        <p:txBody>
          <a:bodyPr spcFirstLastPara="1" vert="horz" wrap="square" lIns="121900" tIns="121900" rIns="121900" bIns="121900" rtlCol="0" anchor="t" anchorCtr="0">
            <a:noAutofit/>
          </a:bodyPr>
          <a:lstStyle/>
          <a:p>
            <a:pPr marL="0" indent="0">
              <a:spcAft>
                <a:spcPts val="2133"/>
              </a:spcAft>
              <a:buClr>
                <a:schemeClr val="dk1"/>
              </a:buClr>
              <a:buSzPts val="1100"/>
            </a:pPr>
            <a:r>
              <a:rPr lang="ru-RU" dirty="0" err="1"/>
              <a:t>ағзаның</a:t>
            </a:r>
            <a:r>
              <a:rPr lang="ru-RU" dirty="0"/>
              <a:t> </a:t>
            </a:r>
            <a:r>
              <a:rPr lang="ru-RU" dirty="0" err="1"/>
              <a:t>жай-күйі</a:t>
            </a:r>
            <a:r>
              <a:rPr lang="ru-RU" dirty="0"/>
              <a:t> </a:t>
            </a:r>
            <a:r>
              <a:rPr lang="ru-RU" dirty="0" err="1"/>
              <a:t>немесе</a:t>
            </a:r>
            <a:r>
              <a:rPr lang="ru-RU" dirty="0"/>
              <a:t> осы </a:t>
            </a:r>
            <a:r>
              <a:rPr lang="ru-RU" dirty="0" err="1"/>
              <a:t>күйді</a:t>
            </a:r>
            <a:r>
              <a:rPr lang="ru-RU" dirty="0"/>
              <a:t> </a:t>
            </a:r>
            <a:r>
              <a:rPr lang="ru-RU" dirty="0" err="1"/>
              <a:t>тудыратын</a:t>
            </a:r>
            <a:r>
              <a:rPr lang="ru-RU" dirty="0"/>
              <a:t> </a:t>
            </a:r>
            <a:r>
              <a:rPr lang="ru-RU" dirty="0" err="1"/>
              <a:t>қажеттілік</a:t>
            </a:r>
            <a:r>
              <a:rPr lang="ru-RU" dirty="0"/>
              <a:t>. </a:t>
            </a:r>
            <a:r>
              <a:rPr lang="ru-RU" dirty="0" err="1"/>
              <a:t>Өмір</a:t>
            </a:r>
            <a:r>
              <a:rPr lang="ru-RU" dirty="0"/>
              <a:t> </a:t>
            </a:r>
            <a:r>
              <a:rPr lang="ru-RU" dirty="0" err="1"/>
              <a:t>инстинктерінің</a:t>
            </a:r>
            <a:r>
              <a:rPr lang="ru-RU" dirty="0"/>
              <a:t> </a:t>
            </a:r>
            <a:r>
              <a:rPr lang="ru-RU" dirty="0" err="1"/>
              <a:t>көздерін</a:t>
            </a:r>
            <a:r>
              <a:rPr lang="ru-RU" dirty="0"/>
              <a:t> нейрофизиология (</a:t>
            </a:r>
            <a:r>
              <a:rPr lang="ru-RU" dirty="0" err="1"/>
              <a:t>мысалы</a:t>
            </a:r>
            <a:r>
              <a:rPr lang="ru-RU" dirty="0"/>
              <a:t>, </a:t>
            </a:r>
            <a:r>
              <a:rPr lang="ru-RU" dirty="0" err="1"/>
              <a:t>ашаршылық</a:t>
            </a:r>
            <a:r>
              <a:rPr lang="ru-RU" dirty="0"/>
              <a:t> ) </a:t>
            </a:r>
            <a:r>
              <a:rPr lang="ru-RU" dirty="0" err="1"/>
              <a:t>сипаттайды</a:t>
            </a:r>
            <a:r>
              <a:rPr lang="ru-RU" dirty="0"/>
              <a:t>. Фрейд </a:t>
            </a:r>
            <a:r>
              <a:rPr lang="ru-RU" dirty="0" err="1"/>
              <a:t>өлім</a:t>
            </a:r>
            <a:r>
              <a:rPr lang="ru-RU" dirty="0"/>
              <a:t> </a:t>
            </a:r>
            <a:r>
              <a:rPr lang="ru-RU" dirty="0" err="1"/>
              <a:t>инстинктерін</a:t>
            </a:r>
            <a:r>
              <a:rPr lang="ru-RU" dirty="0"/>
              <a:t> </a:t>
            </a:r>
            <a:r>
              <a:rPr lang="ru-RU" dirty="0" err="1"/>
              <a:t>нақты</a:t>
            </a:r>
            <a:r>
              <a:rPr lang="ru-RU" dirty="0"/>
              <a:t> </a:t>
            </a:r>
            <a:r>
              <a:rPr lang="ru-RU" dirty="0" err="1"/>
              <a:t>анықтаған</a:t>
            </a:r>
            <a:r>
              <a:rPr lang="ru-RU" dirty="0"/>
              <a:t> </a:t>
            </a:r>
            <a:r>
              <a:rPr lang="ru-RU" dirty="0" err="1"/>
              <a:t>жоқ</a:t>
            </a:r>
            <a:r>
              <a:rPr lang="ru-RU" dirty="0"/>
              <a:t>. </a:t>
            </a:r>
            <a:endParaRPr dirty="0"/>
          </a:p>
        </p:txBody>
      </p:sp>
      <p:sp>
        <p:nvSpPr>
          <p:cNvPr id="599" name="Google Shape;599;p48"/>
          <p:cNvSpPr txBox="1">
            <a:spLocks noGrp="1"/>
          </p:cNvSpPr>
          <p:nvPr>
            <p:ph type="title" idx="4"/>
          </p:nvPr>
        </p:nvSpPr>
        <p:spPr>
          <a:xfrm>
            <a:off x="2271728" y="4254203"/>
            <a:ext cx="3705155" cy="523600"/>
          </a:xfrm>
          <a:prstGeom prst="rect">
            <a:avLst/>
          </a:prstGeom>
        </p:spPr>
        <p:txBody>
          <a:bodyPr spcFirstLastPara="1" vert="horz" wrap="square" lIns="121900" tIns="121900" rIns="121900" bIns="121900" rtlCol="0" anchor="t" anchorCtr="0">
            <a:noAutofit/>
          </a:bodyPr>
          <a:lstStyle/>
          <a:p>
            <a:r>
              <a:rPr lang="ru-RU" dirty="0" err="1"/>
              <a:t>Инстинктің</a:t>
            </a:r>
            <a:r>
              <a:rPr lang="ru-RU" dirty="0"/>
              <a:t> </a:t>
            </a:r>
            <a:r>
              <a:rPr lang="ru-RU" dirty="0" err="1"/>
              <a:t>мақсаты</a:t>
            </a:r>
            <a:r>
              <a:rPr lang="ru-RU" dirty="0"/>
              <a:t> </a:t>
            </a:r>
            <a:endParaRPr dirty="0"/>
          </a:p>
        </p:txBody>
      </p:sp>
      <p:sp>
        <p:nvSpPr>
          <p:cNvPr id="601" name="Google Shape;601;p48"/>
          <p:cNvSpPr txBox="1">
            <a:spLocks noGrp="1"/>
          </p:cNvSpPr>
          <p:nvPr>
            <p:ph type="subTitle" idx="6"/>
          </p:nvPr>
        </p:nvSpPr>
        <p:spPr>
          <a:xfrm>
            <a:off x="2286898" y="4772477"/>
            <a:ext cx="3705153" cy="1200000"/>
          </a:xfrm>
          <a:prstGeom prst="rect">
            <a:avLst/>
          </a:prstGeom>
        </p:spPr>
        <p:txBody>
          <a:bodyPr spcFirstLastPara="1" vert="horz" wrap="square" lIns="121900" tIns="121900" rIns="121900" bIns="121900" rtlCol="0" anchor="t" anchorCtr="0">
            <a:noAutofit/>
          </a:bodyPr>
          <a:lstStyle/>
          <a:p>
            <a:pPr marL="0" indent="0">
              <a:spcAft>
                <a:spcPts val="2133"/>
              </a:spcAft>
              <a:buClr>
                <a:schemeClr val="dk1"/>
              </a:buClr>
              <a:buSzPts val="1100"/>
            </a:pPr>
            <a:r>
              <a:rPr lang="ru-RU" dirty="0" err="1"/>
              <a:t>әрқашан</a:t>
            </a:r>
            <a:r>
              <a:rPr lang="ru-RU" dirty="0"/>
              <a:t> </a:t>
            </a:r>
            <a:r>
              <a:rPr lang="ru-RU" dirty="0" err="1"/>
              <a:t>қажеттіліктен</a:t>
            </a:r>
            <a:r>
              <a:rPr lang="ru-RU" dirty="0"/>
              <a:t> </a:t>
            </a:r>
            <a:r>
              <a:rPr lang="ru-RU" dirty="0" err="1"/>
              <a:t>туындаған</a:t>
            </a:r>
            <a:r>
              <a:rPr lang="ru-RU" dirty="0"/>
              <a:t> </a:t>
            </a:r>
            <a:r>
              <a:rPr lang="ru-RU" dirty="0" err="1"/>
              <a:t>қозуды</a:t>
            </a:r>
            <a:r>
              <a:rPr lang="ru-RU" dirty="0"/>
              <a:t> </a:t>
            </a:r>
            <a:r>
              <a:rPr lang="ru-RU" dirty="0" err="1"/>
              <a:t>жоюдан</a:t>
            </a:r>
            <a:r>
              <a:rPr lang="ru-RU" dirty="0"/>
              <a:t> </a:t>
            </a:r>
            <a:r>
              <a:rPr lang="ru-RU" dirty="0" err="1"/>
              <a:t>немесе</a:t>
            </a:r>
            <a:r>
              <a:rPr lang="ru-RU" dirty="0"/>
              <a:t> </a:t>
            </a:r>
            <a:r>
              <a:rPr lang="ru-RU" dirty="0" err="1"/>
              <a:t>редукциялаудан</a:t>
            </a:r>
            <a:r>
              <a:rPr lang="ru-RU" dirty="0"/>
              <a:t> </a:t>
            </a:r>
            <a:r>
              <a:rPr lang="ru-RU" dirty="0" err="1"/>
              <a:t>тұрады</a:t>
            </a:r>
            <a:r>
              <a:rPr lang="ru-RU" dirty="0"/>
              <a:t>. </a:t>
            </a:r>
            <a:r>
              <a:rPr lang="ru-RU" dirty="0" err="1"/>
              <a:t>Егер</a:t>
            </a:r>
            <a:r>
              <a:rPr lang="ru-RU" dirty="0"/>
              <a:t> </a:t>
            </a:r>
            <a:r>
              <a:rPr lang="ru-RU" dirty="0" err="1"/>
              <a:t>мақсатқа</a:t>
            </a:r>
            <a:r>
              <a:rPr lang="ru-RU" dirty="0"/>
              <a:t> </a:t>
            </a:r>
            <a:r>
              <a:rPr lang="ru-RU" dirty="0" err="1"/>
              <a:t>қол</a:t>
            </a:r>
            <a:r>
              <a:rPr lang="ru-RU" dirty="0"/>
              <a:t> </a:t>
            </a:r>
            <a:r>
              <a:rPr lang="ru-RU" dirty="0" err="1"/>
              <a:t>жеткізілсе</a:t>
            </a:r>
            <a:r>
              <a:rPr lang="ru-RU" dirty="0"/>
              <a:t>, </a:t>
            </a:r>
            <a:r>
              <a:rPr lang="ru-RU" dirty="0" err="1"/>
              <a:t>адам</a:t>
            </a:r>
            <a:r>
              <a:rPr lang="ru-RU" dirty="0"/>
              <a:t> </a:t>
            </a:r>
            <a:r>
              <a:rPr lang="ru-RU" dirty="0" err="1"/>
              <a:t>қысқа</a:t>
            </a:r>
            <a:r>
              <a:rPr lang="ru-RU" dirty="0"/>
              <a:t> </a:t>
            </a:r>
            <a:r>
              <a:rPr lang="ru-RU" dirty="0" err="1"/>
              <a:t>мерзімді</a:t>
            </a:r>
            <a:r>
              <a:rPr lang="ru-RU" dirty="0"/>
              <a:t> </a:t>
            </a:r>
            <a:r>
              <a:rPr lang="ru-RU" dirty="0" err="1"/>
              <a:t>бақытты</a:t>
            </a:r>
            <a:r>
              <a:rPr lang="ru-RU" dirty="0"/>
              <a:t> </a:t>
            </a:r>
            <a:r>
              <a:rPr lang="ru-RU" dirty="0" err="1"/>
              <a:t>болады</a:t>
            </a:r>
            <a:r>
              <a:rPr lang="ru-RU" dirty="0"/>
              <a:t>.</a:t>
            </a:r>
            <a:endParaRPr dirty="0"/>
          </a:p>
        </p:txBody>
      </p:sp>
      <p:sp>
        <p:nvSpPr>
          <p:cNvPr id="602" name="Google Shape;602;p48"/>
          <p:cNvSpPr txBox="1">
            <a:spLocks noGrp="1"/>
          </p:cNvSpPr>
          <p:nvPr>
            <p:ph type="title" idx="7"/>
          </p:nvPr>
        </p:nvSpPr>
        <p:spPr>
          <a:xfrm>
            <a:off x="8163400" y="1443067"/>
            <a:ext cx="2691200" cy="523600"/>
          </a:xfrm>
          <a:prstGeom prst="rect">
            <a:avLst/>
          </a:prstGeom>
        </p:spPr>
        <p:txBody>
          <a:bodyPr spcFirstLastPara="1" vert="horz" wrap="square" lIns="121900" tIns="121900" rIns="121900" bIns="121900" rtlCol="0" anchor="t" anchorCtr="0">
            <a:noAutofit/>
          </a:bodyPr>
          <a:lstStyle/>
          <a:p>
            <a:r>
              <a:rPr lang="ru-RU" dirty="0"/>
              <a:t>Объект </a:t>
            </a:r>
            <a:endParaRPr dirty="0"/>
          </a:p>
        </p:txBody>
      </p:sp>
      <p:sp>
        <p:nvSpPr>
          <p:cNvPr id="604" name="Google Shape;604;p48"/>
          <p:cNvSpPr txBox="1">
            <a:spLocks noGrp="1"/>
          </p:cNvSpPr>
          <p:nvPr>
            <p:ph type="subTitle" idx="9"/>
          </p:nvPr>
        </p:nvSpPr>
        <p:spPr>
          <a:xfrm>
            <a:off x="8038838" y="1841789"/>
            <a:ext cx="3923317" cy="1200000"/>
          </a:xfrm>
          <a:prstGeom prst="rect">
            <a:avLst/>
          </a:prstGeom>
        </p:spPr>
        <p:txBody>
          <a:bodyPr spcFirstLastPara="1" vert="horz" wrap="square" lIns="121900" tIns="121900" rIns="121900" bIns="121900" rtlCol="0" anchor="t" anchorCtr="0">
            <a:noAutofit/>
          </a:bodyPr>
          <a:lstStyle/>
          <a:p>
            <a:pPr marL="0" indent="0">
              <a:buClr>
                <a:schemeClr val="dk1"/>
              </a:buClr>
              <a:buSzPts val="1100"/>
            </a:pPr>
            <a:r>
              <a:rPr lang="ru-RU" dirty="0" err="1"/>
              <a:t>кез</a:t>
            </a:r>
            <a:r>
              <a:rPr lang="ru-RU" dirty="0"/>
              <a:t> </a:t>
            </a:r>
            <a:r>
              <a:rPr lang="ru-RU" dirty="0" err="1"/>
              <a:t>келген</a:t>
            </a:r>
            <a:r>
              <a:rPr lang="ru-RU" dirty="0"/>
              <a:t> </a:t>
            </a:r>
            <a:r>
              <a:rPr lang="ru-RU" dirty="0" err="1"/>
              <a:t>адамды</a:t>
            </a:r>
            <a:r>
              <a:rPr lang="ru-RU" dirty="0"/>
              <a:t>, </a:t>
            </a:r>
            <a:r>
              <a:rPr lang="ru-RU" dirty="0" err="1"/>
              <a:t>қоршаған</a:t>
            </a:r>
            <a:r>
              <a:rPr lang="ru-RU" dirty="0"/>
              <a:t> </a:t>
            </a:r>
            <a:r>
              <a:rPr lang="ru-RU" dirty="0" err="1"/>
              <a:t>ортадағы</a:t>
            </a:r>
            <a:r>
              <a:rPr lang="ru-RU" dirty="0"/>
              <a:t> </a:t>
            </a:r>
            <a:r>
              <a:rPr lang="ru-RU" dirty="0" err="1"/>
              <a:t>затты</a:t>
            </a:r>
            <a:r>
              <a:rPr lang="ru-RU" dirty="0"/>
              <a:t> </a:t>
            </a:r>
            <a:r>
              <a:rPr lang="ru-RU" dirty="0" err="1"/>
              <a:t>немесе</a:t>
            </a:r>
            <a:r>
              <a:rPr lang="ru-RU" dirty="0"/>
              <a:t> </a:t>
            </a:r>
            <a:r>
              <a:rPr lang="ru-RU" dirty="0" err="1"/>
              <a:t>жеке</a:t>
            </a:r>
            <a:r>
              <a:rPr lang="ru-RU" dirty="0"/>
              <a:t> </a:t>
            </a:r>
            <a:r>
              <a:rPr lang="ru-RU" dirty="0" err="1"/>
              <a:t>адамның</a:t>
            </a:r>
            <a:r>
              <a:rPr lang="ru-RU" dirty="0"/>
              <a:t> </a:t>
            </a:r>
            <a:r>
              <a:rPr lang="ru-RU" dirty="0" err="1"/>
              <a:t>өз</a:t>
            </a:r>
            <a:r>
              <a:rPr lang="ru-RU" dirty="0"/>
              <a:t> </a:t>
            </a:r>
            <a:r>
              <a:rPr lang="ru-RU" dirty="0" err="1"/>
              <a:t>денесіндегі</a:t>
            </a:r>
            <a:r>
              <a:rPr lang="ru-RU" dirty="0"/>
              <a:t> </a:t>
            </a:r>
            <a:r>
              <a:rPr lang="ru-RU" dirty="0" err="1"/>
              <a:t>инстинкті</a:t>
            </a:r>
            <a:r>
              <a:rPr lang="ru-RU" dirty="0"/>
              <a:t> </a:t>
            </a:r>
            <a:r>
              <a:rPr lang="ru-RU" dirty="0" err="1"/>
              <a:t>қанағаттандыруды</a:t>
            </a:r>
            <a:r>
              <a:rPr lang="ru-RU" dirty="0"/>
              <a:t> (</a:t>
            </a:r>
            <a:r>
              <a:rPr lang="ru-RU" dirty="0" err="1"/>
              <a:t>яғни</a:t>
            </a:r>
            <a:r>
              <a:rPr lang="ru-RU" dirty="0"/>
              <a:t> </a:t>
            </a:r>
            <a:r>
              <a:rPr lang="ru-RU" dirty="0" err="1"/>
              <a:t>мақсатты</a:t>
            </a:r>
            <a:r>
              <a:rPr lang="ru-RU" dirty="0"/>
              <a:t>) </a:t>
            </a:r>
            <a:r>
              <a:rPr lang="ru-RU" dirty="0" err="1"/>
              <a:t>қамтамасыз</a:t>
            </a:r>
            <a:r>
              <a:rPr lang="ru-RU" dirty="0"/>
              <a:t> </a:t>
            </a:r>
            <a:r>
              <a:rPr lang="ru-RU" dirty="0" err="1"/>
              <a:t>етуді</a:t>
            </a:r>
            <a:r>
              <a:rPr lang="ru-RU" dirty="0"/>
              <a:t> </a:t>
            </a:r>
            <a:r>
              <a:rPr lang="ru-RU" dirty="0" err="1"/>
              <a:t>білдіреді</a:t>
            </a:r>
            <a:r>
              <a:rPr lang="ru-RU" dirty="0"/>
              <a:t>. </a:t>
            </a:r>
            <a:endParaRPr dirty="0"/>
          </a:p>
        </p:txBody>
      </p:sp>
      <p:sp>
        <p:nvSpPr>
          <p:cNvPr id="605" name="Google Shape;605;p48"/>
          <p:cNvSpPr txBox="1">
            <a:spLocks noGrp="1"/>
          </p:cNvSpPr>
          <p:nvPr>
            <p:ph type="title" idx="13"/>
          </p:nvPr>
        </p:nvSpPr>
        <p:spPr>
          <a:xfrm>
            <a:off x="8025593" y="4058693"/>
            <a:ext cx="4379740" cy="523600"/>
          </a:xfrm>
          <a:prstGeom prst="rect">
            <a:avLst/>
          </a:prstGeom>
        </p:spPr>
        <p:txBody>
          <a:bodyPr spcFirstLastPara="1" vert="horz" wrap="square" lIns="121900" tIns="121900" rIns="121900" bIns="121900" rtlCol="0" anchor="t" anchorCtr="0">
            <a:noAutofit/>
          </a:bodyPr>
          <a:lstStyle/>
          <a:p>
            <a:r>
              <a:rPr lang="ru-RU" dirty="0" err="1"/>
              <a:t>ынталандыру</a:t>
            </a:r>
            <a:r>
              <a:rPr lang="ru-RU" dirty="0"/>
              <a:t> </a:t>
            </a:r>
            <a:r>
              <a:rPr lang="ru-RU" dirty="0" err="1"/>
              <a:t>инстинкті</a:t>
            </a:r>
            <a:r>
              <a:rPr lang="ru-RU" dirty="0"/>
              <a:t> </a:t>
            </a:r>
            <a:endParaRPr dirty="0"/>
          </a:p>
        </p:txBody>
      </p:sp>
      <p:sp>
        <p:nvSpPr>
          <p:cNvPr id="607" name="Google Shape;607;p48"/>
          <p:cNvSpPr txBox="1">
            <a:spLocks noGrp="1"/>
          </p:cNvSpPr>
          <p:nvPr>
            <p:ph type="subTitle" idx="15"/>
          </p:nvPr>
        </p:nvSpPr>
        <p:spPr>
          <a:xfrm>
            <a:off x="7948434" y="4419967"/>
            <a:ext cx="4104125" cy="1200000"/>
          </a:xfrm>
          <a:prstGeom prst="rect">
            <a:avLst/>
          </a:prstGeom>
        </p:spPr>
        <p:txBody>
          <a:bodyPr spcFirstLastPara="1" vert="horz" wrap="square" lIns="121900" tIns="121900" rIns="121900" bIns="121900" rtlCol="0" anchor="t" anchorCtr="0">
            <a:noAutofit/>
          </a:bodyPr>
          <a:lstStyle/>
          <a:p>
            <a:pPr marL="0" indent="0">
              <a:spcAft>
                <a:spcPts val="2133"/>
              </a:spcAft>
            </a:pPr>
            <a:r>
              <a:rPr lang="ru-RU" dirty="0" err="1"/>
              <a:t>қанағаттандыру</a:t>
            </a:r>
            <a:r>
              <a:rPr lang="ru-RU" dirty="0"/>
              <a:t> </a:t>
            </a:r>
            <a:r>
              <a:rPr lang="ru-RU" dirty="0" err="1"/>
              <a:t>үшін</a:t>
            </a:r>
            <a:r>
              <a:rPr lang="ru-RU" dirty="0"/>
              <a:t> </a:t>
            </a:r>
            <a:r>
              <a:rPr lang="ru-RU" dirty="0" err="1"/>
              <a:t>талап</a:t>
            </a:r>
            <a:r>
              <a:rPr lang="ru-RU" dirty="0"/>
              <a:t> </a:t>
            </a:r>
            <a:r>
              <a:rPr lang="ru-RU" dirty="0" err="1"/>
              <a:t>етілетін</a:t>
            </a:r>
            <a:r>
              <a:rPr lang="ru-RU" dirty="0"/>
              <a:t> энергия, </a:t>
            </a:r>
            <a:r>
              <a:rPr lang="ru-RU" dirty="0" err="1"/>
              <a:t>күш</a:t>
            </a:r>
            <a:r>
              <a:rPr lang="ru-RU" dirty="0"/>
              <a:t> </a:t>
            </a:r>
            <a:r>
              <a:rPr lang="ru-RU" dirty="0" err="1"/>
              <a:t>немесе</a:t>
            </a:r>
            <a:r>
              <a:rPr lang="ru-RU" dirty="0"/>
              <a:t> </a:t>
            </a:r>
            <a:r>
              <a:rPr lang="ru-RU" dirty="0" err="1"/>
              <a:t>қысым</a:t>
            </a:r>
            <a:r>
              <a:rPr lang="ru-RU" dirty="0"/>
              <a:t> </a:t>
            </a:r>
            <a:r>
              <a:rPr lang="ru-RU" dirty="0" err="1"/>
              <a:t>мөлшерін</a:t>
            </a:r>
            <a:r>
              <a:rPr lang="ru-RU" dirty="0"/>
              <a:t> </a:t>
            </a:r>
            <a:r>
              <a:rPr lang="ru-RU" dirty="0" err="1"/>
              <a:t>білдіреді</a:t>
            </a:r>
            <a:r>
              <a:rPr lang="ru-RU" dirty="0"/>
              <a:t>. Оны </a:t>
            </a:r>
            <a:r>
              <a:rPr lang="ru-RU" dirty="0" err="1"/>
              <a:t>жанама</a:t>
            </a:r>
            <a:r>
              <a:rPr lang="ru-RU" dirty="0"/>
              <a:t> </a:t>
            </a:r>
            <a:r>
              <a:rPr lang="ru-RU" dirty="0" err="1"/>
              <a:t>түрде</a:t>
            </a:r>
            <a:r>
              <a:rPr lang="ru-RU" dirty="0"/>
              <a:t> </a:t>
            </a:r>
            <a:r>
              <a:rPr lang="ru-RU" dirty="0" err="1"/>
              <a:t>адамның</a:t>
            </a:r>
            <a:r>
              <a:rPr lang="ru-RU" dirty="0"/>
              <a:t> </a:t>
            </a:r>
            <a:r>
              <a:rPr lang="ru-RU" dirty="0" err="1"/>
              <a:t>белгілі</a:t>
            </a:r>
            <a:r>
              <a:rPr lang="ru-RU" dirty="0"/>
              <a:t> </a:t>
            </a:r>
            <a:r>
              <a:rPr lang="ru-RU" dirty="0" err="1"/>
              <a:t>бір</a:t>
            </a:r>
            <a:r>
              <a:rPr lang="ru-RU" dirty="0"/>
              <a:t> </a:t>
            </a:r>
            <a:r>
              <a:rPr lang="ru-RU" dirty="0" err="1"/>
              <a:t>мақсатты</a:t>
            </a:r>
            <a:r>
              <a:rPr lang="ru-RU" dirty="0"/>
              <a:t> </a:t>
            </a:r>
            <a:r>
              <a:rPr lang="ru-RU" dirty="0" err="1"/>
              <a:t>іздеуде</a:t>
            </a:r>
            <a:r>
              <a:rPr lang="ru-RU" dirty="0"/>
              <a:t> </a:t>
            </a:r>
            <a:r>
              <a:rPr lang="ru-RU" dirty="0" err="1"/>
              <a:t>кездесетін</a:t>
            </a:r>
            <a:r>
              <a:rPr lang="ru-RU" dirty="0"/>
              <a:t> </a:t>
            </a:r>
            <a:r>
              <a:rPr lang="ru-RU" dirty="0" err="1"/>
              <a:t>кедергілердің</a:t>
            </a:r>
            <a:r>
              <a:rPr lang="ru-RU" dirty="0"/>
              <a:t> саны мен </a:t>
            </a:r>
            <a:r>
              <a:rPr lang="ru-RU" dirty="0" err="1"/>
              <a:t>түрлерін</a:t>
            </a:r>
            <a:r>
              <a:rPr lang="ru-RU" dirty="0"/>
              <a:t> </a:t>
            </a:r>
            <a:r>
              <a:rPr lang="ru-RU" dirty="0" err="1"/>
              <a:t>байқау</a:t>
            </a:r>
            <a:r>
              <a:rPr lang="ru-RU" dirty="0"/>
              <a:t> </a:t>
            </a:r>
            <a:r>
              <a:rPr lang="ru-RU" dirty="0" err="1"/>
              <a:t>арқылы</a:t>
            </a:r>
            <a:r>
              <a:rPr lang="ru-RU" dirty="0"/>
              <a:t> </a:t>
            </a:r>
            <a:r>
              <a:rPr lang="ru-RU" dirty="0" err="1"/>
              <a:t>бағалауға</a:t>
            </a:r>
            <a:r>
              <a:rPr lang="ru-RU" dirty="0"/>
              <a:t> </a:t>
            </a:r>
            <a:r>
              <a:rPr lang="ru-RU" dirty="0" err="1"/>
              <a:t>болады</a:t>
            </a:r>
            <a:r>
              <a:rPr lang="ru-RU" dirty="0"/>
              <a:t>.</a:t>
            </a:r>
            <a:endParaRPr dirty="0"/>
          </a:p>
        </p:txBody>
      </p:sp>
    </p:spTree>
    <p:extLst>
      <p:ext uri="{BB962C8B-B14F-4D97-AF65-F5344CB8AC3E}">
        <p14:creationId xmlns:p14="http://schemas.microsoft.com/office/powerpoint/2010/main" val="4176008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40"/>
          <p:cNvSpPr txBox="1">
            <a:spLocks noGrp="1"/>
          </p:cNvSpPr>
          <p:nvPr>
            <p:ph type="title"/>
          </p:nvPr>
        </p:nvSpPr>
        <p:spPr>
          <a:xfrm>
            <a:off x="1458833" y="374767"/>
            <a:ext cx="10317600" cy="763600"/>
          </a:xfrm>
          <a:prstGeom prst="rect">
            <a:avLst/>
          </a:prstGeom>
        </p:spPr>
        <p:txBody>
          <a:bodyPr spcFirstLastPara="1" vert="horz" wrap="square" lIns="121900" tIns="121900" rIns="121900" bIns="121900" rtlCol="0" anchor="t" anchorCtr="0">
            <a:noAutofit/>
          </a:bodyPr>
          <a:lstStyle/>
          <a:p>
            <a:r>
              <a:rPr lang="kk-KZ" dirty="0"/>
              <a:t>Негізгі қорғаныс механизмдері</a:t>
            </a:r>
            <a:endParaRPr dirty="0"/>
          </a:p>
        </p:txBody>
      </p:sp>
      <p:sp>
        <p:nvSpPr>
          <p:cNvPr id="376" name="Google Shape;376;p40"/>
          <p:cNvSpPr txBox="1">
            <a:spLocks noGrp="1"/>
          </p:cNvSpPr>
          <p:nvPr>
            <p:ph type="subTitle" idx="7"/>
          </p:nvPr>
        </p:nvSpPr>
        <p:spPr>
          <a:xfrm>
            <a:off x="299972" y="1789001"/>
            <a:ext cx="2148789" cy="763600"/>
          </a:xfrm>
          <a:prstGeom prst="rect">
            <a:avLst/>
          </a:prstGeom>
        </p:spPr>
        <p:txBody>
          <a:bodyPr spcFirstLastPara="1" vert="horz" wrap="square" lIns="121900" tIns="121900" rIns="121900" bIns="121900" rtlCol="0" anchor="t" anchorCtr="0">
            <a:noAutofit/>
          </a:bodyPr>
          <a:lstStyle/>
          <a:p>
            <a:pPr marL="0" indent="0">
              <a:spcAft>
                <a:spcPts val="2133"/>
              </a:spcAft>
            </a:pPr>
            <a:r>
              <a:rPr lang="kk-KZ" dirty="0">
                <a:solidFill>
                  <a:schemeClr val="tx1">
                    <a:lumMod val="85000"/>
                    <a:lumOff val="15000"/>
                  </a:schemeClr>
                </a:solidFill>
              </a:rPr>
              <a:t>Ығыстыру(репрессия)</a:t>
            </a:r>
            <a:endParaRPr dirty="0">
              <a:solidFill>
                <a:schemeClr val="tx1">
                  <a:lumMod val="85000"/>
                  <a:lumOff val="15000"/>
                </a:schemeClr>
              </a:solidFill>
            </a:endParaRPr>
          </a:p>
        </p:txBody>
      </p:sp>
      <p:sp>
        <p:nvSpPr>
          <p:cNvPr id="377" name="Google Shape;377;p40"/>
          <p:cNvSpPr txBox="1">
            <a:spLocks noGrp="1"/>
          </p:cNvSpPr>
          <p:nvPr>
            <p:ph type="subTitle" idx="8"/>
          </p:nvPr>
        </p:nvSpPr>
        <p:spPr>
          <a:xfrm>
            <a:off x="0" y="2713401"/>
            <a:ext cx="3655333" cy="1200000"/>
          </a:xfrm>
          <a:prstGeom prst="rect">
            <a:avLst/>
          </a:prstGeom>
        </p:spPr>
        <p:txBody>
          <a:bodyPr spcFirstLastPara="1" vert="horz" wrap="square" lIns="121900" tIns="121900" rIns="121900" bIns="121900" rtlCol="0" anchor="t" anchorCtr="0">
            <a:noAutofit/>
          </a:bodyPr>
          <a:lstStyle/>
          <a:p>
            <a:pPr marL="0" indent="0">
              <a:spcAft>
                <a:spcPts val="2133"/>
              </a:spcAft>
            </a:pPr>
            <a:r>
              <a:rPr lang="ru-RU" sz="1467" dirty="0">
                <a:solidFill>
                  <a:schemeClr val="tx1">
                    <a:lumMod val="85000"/>
                    <a:lumOff val="15000"/>
                  </a:schemeClr>
                </a:solidFill>
              </a:rPr>
              <a:t>Фрейд </a:t>
            </a:r>
            <a:r>
              <a:rPr lang="ru-RU" sz="1467" dirty="0" err="1">
                <a:solidFill>
                  <a:schemeClr val="tx1">
                    <a:lumMod val="85000"/>
                    <a:lumOff val="15000"/>
                  </a:schemeClr>
                </a:solidFill>
              </a:rPr>
              <a:t>репрессияны</a:t>
            </a:r>
            <a:r>
              <a:rPr lang="ru-RU" sz="1467" dirty="0">
                <a:solidFill>
                  <a:schemeClr val="tx1">
                    <a:lumMod val="85000"/>
                    <a:lumOff val="15000"/>
                  </a:schemeClr>
                </a:solidFill>
              </a:rPr>
              <a:t> эго-</a:t>
            </a:r>
            <a:r>
              <a:rPr lang="ru-RU" sz="1467" dirty="0" err="1">
                <a:solidFill>
                  <a:schemeClr val="tx1">
                    <a:lumMod val="85000"/>
                    <a:lumOff val="15000"/>
                  </a:schemeClr>
                </a:solidFill>
              </a:rPr>
              <a:t>ның</a:t>
            </a:r>
            <a:r>
              <a:rPr lang="ru-RU" sz="1467" dirty="0">
                <a:solidFill>
                  <a:schemeClr val="tx1">
                    <a:lumMod val="85000"/>
                    <a:lumOff val="15000"/>
                  </a:schemeClr>
                </a:solidFill>
              </a:rPr>
              <a:t> </a:t>
            </a:r>
            <a:r>
              <a:rPr lang="ru-RU" sz="1467" dirty="0" err="1">
                <a:solidFill>
                  <a:schemeClr val="tx1">
                    <a:lumMod val="85000"/>
                    <a:lumOff val="15000"/>
                  </a:schemeClr>
                </a:solidFill>
              </a:rPr>
              <a:t>негізгі</a:t>
            </a:r>
            <a:r>
              <a:rPr lang="ru-RU" sz="1467" dirty="0">
                <a:solidFill>
                  <a:schemeClr val="tx1">
                    <a:lumMod val="85000"/>
                    <a:lumOff val="15000"/>
                  </a:schemeClr>
                </a:solidFill>
              </a:rPr>
              <a:t> </a:t>
            </a:r>
            <a:r>
              <a:rPr lang="ru-RU" sz="1467" dirty="0" err="1">
                <a:solidFill>
                  <a:schemeClr val="tx1">
                    <a:lumMod val="85000"/>
                    <a:lumOff val="15000"/>
                  </a:schemeClr>
                </a:solidFill>
              </a:rPr>
              <a:t>қорғанысы</a:t>
            </a:r>
            <a:r>
              <a:rPr lang="ru-RU" sz="1467" dirty="0">
                <a:solidFill>
                  <a:schemeClr val="tx1">
                    <a:lumMod val="85000"/>
                    <a:lumOff val="15000"/>
                  </a:schemeClr>
                </a:solidFill>
              </a:rPr>
              <a:t> </a:t>
            </a:r>
            <a:r>
              <a:rPr lang="ru-RU" sz="1467" dirty="0" err="1">
                <a:solidFill>
                  <a:schemeClr val="tx1">
                    <a:lumMod val="85000"/>
                    <a:lumOff val="15000"/>
                  </a:schemeClr>
                </a:solidFill>
              </a:rPr>
              <a:t>ретінде</a:t>
            </a:r>
            <a:r>
              <a:rPr lang="ru-RU" sz="1467" dirty="0">
                <a:solidFill>
                  <a:schemeClr val="tx1">
                    <a:lumMod val="85000"/>
                    <a:lumOff val="15000"/>
                  </a:schemeClr>
                </a:solidFill>
              </a:rPr>
              <a:t> </a:t>
            </a:r>
            <a:r>
              <a:rPr lang="ru-RU" sz="1467" dirty="0" err="1">
                <a:solidFill>
                  <a:schemeClr val="tx1">
                    <a:lumMod val="85000"/>
                    <a:lumOff val="15000"/>
                  </a:schemeClr>
                </a:solidFill>
              </a:rPr>
              <a:t>қарастырды</a:t>
            </a:r>
            <a:r>
              <a:rPr lang="ru-RU" sz="1467" dirty="0">
                <a:solidFill>
                  <a:schemeClr val="tx1">
                    <a:lumMod val="85000"/>
                    <a:lumOff val="15000"/>
                  </a:schemeClr>
                </a:solidFill>
              </a:rPr>
              <a:t>, </a:t>
            </a:r>
            <a:r>
              <a:rPr lang="ru-RU" sz="1467" dirty="0" err="1">
                <a:solidFill>
                  <a:schemeClr val="tx1">
                    <a:lumMod val="85000"/>
                    <a:lumOff val="15000"/>
                  </a:schemeClr>
                </a:solidFill>
              </a:rPr>
              <a:t>өйткені</a:t>
            </a:r>
            <a:r>
              <a:rPr lang="ru-RU" sz="1467" dirty="0">
                <a:solidFill>
                  <a:schemeClr val="tx1">
                    <a:lumMod val="85000"/>
                    <a:lumOff val="15000"/>
                  </a:schemeClr>
                </a:solidFill>
              </a:rPr>
              <a:t> </a:t>
            </a:r>
            <a:r>
              <a:rPr lang="ru-RU" sz="1467" dirty="0" err="1">
                <a:solidFill>
                  <a:schemeClr val="tx1">
                    <a:lumMod val="85000"/>
                    <a:lumOff val="15000"/>
                  </a:schemeClr>
                </a:solidFill>
              </a:rPr>
              <a:t>ол</a:t>
            </a:r>
            <a:r>
              <a:rPr lang="ru-RU" sz="1467" dirty="0">
                <a:solidFill>
                  <a:schemeClr val="tx1">
                    <a:lumMod val="85000"/>
                    <a:lumOff val="15000"/>
                  </a:schemeClr>
                </a:solidFill>
              </a:rPr>
              <a:t> </a:t>
            </a:r>
            <a:r>
              <a:rPr lang="ru-RU" sz="1467" dirty="0" err="1">
                <a:solidFill>
                  <a:schemeClr val="tx1">
                    <a:lumMod val="85000"/>
                    <a:lumOff val="15000"/>
                  </a:schemeClr>
                </a:solidFill>
              </a:rPr>
              <a:t>неғұрлым</a:t>
            </a:r>
            <a:r>
              <a:rPr lang="ru-RU" sz="1467" dirty="0">
                <a:solidFill>
                  <a:schemeClr val="tx1">
                    <a:lumMod val="85000"/>
                    <a:lumOff val="15000"/>
                  </a:schemeClr>
                </a:solidFill>
              </a:rPr>
              <a:t> </a:t>
            </a:r>
            <a:r>
              <a:rPr lang="ru-RU" sz="1467" dirty="0" err="1">
                <a:solidFill>
                  <a:schemeClr val="tx1">
                    <a:lumMod val="85000"/>
                    <a:lumOff val="15000"/>
                  </a:schemeClr>
                </a:solidFill>
              </a:rPr>
              <a:t>күрделі</a:t>
            </a:r>
            <a:r>
              <a:rPr lang="ru-RU" sz="1467" dirty="0">
                <a:solidFill>
                  <a:schemeClr val="tx1">
                    <a:lumMod val="85000"/>
                    <a:lumOff val="15000"/>
                  </a:schemeClr>
                </a:solidFill>
              </a:rPr>
              <a:t> </a:t>
            </a:r>
            <a:r>
              <a:rPr lang="ru-RU" sz="1467" dirty="0" err="1">
                <a:solidFill>
                  <a:schemeClr val="tx1">
                    <a:lumMod val="85000"/>
                    <a:lumOff val="15000"/>
                  </a:schemeClr>
                </a:solidFill>
              </a:rPr>
              <a:t>қорғаныс</a:t>
            </a:r>
            <a:r>
              <a:rPr lang="ru-RU" sz="1467" dirty="0">
                <a:solidFill>
                  <a:schemeClr val="tx1">
                    <a:lumMod val="85000"/>
                    <a:lumOff val="15000"/>
                  </a:schemeClr>
                </a:solidFill>
              </a:rPr>
              <a:t> </a:t>
            </a:r>
            <a:r>
              <a:rPr lang="ru-RU" sz="1467" dirty="0" err="1">
                <a:solidFill>
                  <a:schemeClr val="tx1">
                    <a:lumMod val="85000"/>
                    <a:lumOff val="15000"/>
                  </a:schemeClr>
                </a:solidFill>
              </a:rPr>
              <a:t>механизмдерін</a:t>
            </a:r>
            <a:r>
              <a:rPr lang="ru-RU" sz="1467" dirty="0">
                <a:solidFill>
                  <a:schemeClr val="tx1">
                    <a:lumMod val="85000"/>
                    <a:lumOff val="15000"/>
                  </a:schemeClr>
                </a:solidFill>
              </a:rPr>
              <a:t> </a:t>
            </a:r>
            <a:r>
              <a:rPr lang="ru-RU" sz="1467" dirty="0" err="1">
                <a:solidFill>
                  <a:schemeClr val="tx1">
                    <a:lumMod val="85000"/>
                    <a:lumOff val="15000"/>
                  </a:schemeClr>
                </a:solidFill>
              </a:rPr>
              <a:t>құрудың</a:t>
            </a:r>
            <a:r>
              <a:rPr lang="ru-RU" sz="1467" dirty="0">
                <a:solidFill>
                  <a:schemeClr val="tx1">
                    <a:lumMod val="85000"/>
                    <a:lumOff val="15000"/>
                  </a:schemeClr>
                </a:solidFill>
              </a:rPr>
              <a:t> </a:t>
            </a:r>
            <a:r>
              <a:rPr lang="ru-RU" sz="1467" dirty="0" err="1">
                <a:solidFill>
                  <a:schemeClr val="tx1">
                    <a:lumMod val="85000"/>
                    <a:lumOff val="15000"/>
                  </a:schemeClr>
                </a:solidFill>
              </a:rPr>
              <a:t>негізі</a:t>
            </a:r>
            <a:r>
              <a:rPr lang="ru-RU" sz="1467" dirty="0">
                <a:solidFill>
                  <a:schemeClr val="tx1">
                    <a:lumMod val="85000"/>
                    <a:lumOff val="15000"/>
                  </a:schemeClr>
                </a:solidFill>
              </a:rPr>
              <a:t> </a:t>
            </a:r>
            <a:r>
              <a:rPr lang="ru-RU" sz="1467" dirty="0" err="1">
                <a:solidFill>
                  <a:schemeClr val="tx1">
                    <a:lumMod val="85000"/>
                    <a:lumOff val="15000"/>
                  </a:schemeClr>
                </a:solidFill>
              </a:rPr>
              <a:t>болып</a:t>
            </a:r>
            <a:r>
              <a:rPr lang="ru-RU" sz="1467" dirty="0">
                <a:solidFill>
                  <a:schemeClr val="tx1">
                    <a:lumMod val="85000"/>
                    <a:lumOff val="15000"/>
                  </a:schemeClr>
                </a:solidFill>
              </a:rPr>
              <a:t> </a:t>
            </a:r>
            <a:r>
              <a:rPr lang="ru-RU" sz="1467" dirty="0" err="1">
                <a:solidFill>
                  <a:schemeClr val="tx1">
                    <a:lumMod val="85000"/>
                    <a:lumOff val="15000"/>
                  </a:schemeClr>
                </a:solidFill>
              </a:rPr>
              <a:t>табылады</a:t>
            </a:r>
            <a:r>
              <a:rPr lang="ru-RU" sz="1467" dirty="0">
                <a:solidFill>
                  <a:schemeClr val="tx1">
                    <a:lumMod val="85000"/>
                    <a:lumOff val="15000"/>
                  </a:schemeClr>
                </a:solidFill>
              </a:rPr>
              <a:t>, </a:t>
            </a:r>
            <a:r>
              <a:rPr lang="ru-RU" sz="1467" dirty="0" err="1">
                <a:solidFill>
                  <a:schemeClr val="tx1">
                    <a:lumMod val="85000"/>
                    <a:lumOff val="15000"/>
                  </a:schemeClr>
                </a:solidFill>
              </a:rPr>
              <a:t>сонымен</a:t>
            </a:r>
            <a:r>
              <a:rPr lang="ru-RU" sz="1467" dirty="0">
                <a:solidFill>
                  <a:schemeClr val="tx1">
                    <a:lumMod val="85000"/>
                    <a:lumOff val="15000"/>
                  </a:schemeClr>
                </a:solidFill>
              </a:rPr>
              <a:t> </a:t>
            </a:r>
            <a:r>
              <a:rPr lang="ru-RU" sz="1467" dirty="0" err="1">
                <a:solidFill>
                  <a:schemeClr val="tx1">
                    <a:lumMod val="85000"/>
                    <a:lumOff val="15000"/>
                  </a:schemeClr>
                </a:solidFill>
              </a:rPr>
              <a:t>қатар</a:t>
            </a:r>
            <a:r>
              <a:rPr lang="ru-RU" sz="1467" dirty="0">
                <a:solidFill>
                  <a:schemeClr val="tx1">
                    <a:lumMod val="85000"/>
                    <a:lumOff val="15000"/>
                  </a:schemeClr>
                </a:solidFill>
              </a:rPr>
              <a:t> </a:t>
            </a:r>
            <a:r>
              <a:rPr lang="ru-RU" sz="1467" dirty="0" err="1">
                <a:solidFill>
                  <a:schemeClr val="tx1">
                    <a:lumMod val="85000"/>
                    <a:lumOff val="15000"/>
                  </a:schemeClr>
                </a:solidFill>
              </a:rPr>
              <a:t>ол</a:t>
            </a:r>
            <a:r>
              <a:rPr lang="ru-RU" sz="1467" dirty="0">
                <a:solidFill>
                  <a:schemeClr val="tx1">
                    <a:lumMod val="85000"/>
                    <a:lumOff val="15000"/>
                  </a:schemeClr>
                </a:solidFill>
              </a:rPr>
              <a:t> </a:t>
            </a:r>
            <a:r>
              <a:rPr lang="ru-RU" sz="1467" dirty="0" err="1">
                <a:solidFill>
                  <a:schemeClr val="tx1">
                    <a:lumMod val="85000"/>
                    <a:lumOff val="15000"/>
                  </a:schemeClr>
                </a:solidFill>
              </a:rPr>
              <a:t>мазасыздықтан</a:t>
            </a:r>
            <a:r>
              <a:rPr lang="ru-RU" sz="1467" dirty="0">
                <a:solidFill>
                  <a:schemeClr val="tx1">
                    <a:lumMod val="85000"/>
                    <a:lumOff val="15000"/>
                  </a:schemeClr>
                </a:solidFill>
              </a:rPr>
              <a:t> </a:t>
            </a:r>
            <a:r>
              <a:rPr lang="ru-RU" sz="1467" dirty="0" err="1">
                <a:solidFill>
                  <a:schemeClr val="tx1">
                    <a:lumMod val="85000"/>
                    <a:lumOff val="15000"/>
                  </a:schemeClr>
                </a:solidFill>
              </a:rPr>
              <a:t>құтылудың</a:t>
            </a:r>
            <a:r>
              <a:rPr lang="ru-RU" sz="1467" dirty="0">
                <a:solidFill>
                  <a:schemeClr val="tx1">
                    <a:lumMod val="85000"/>
                    <a:lumOff val="15000"/>
                  </a:schemeClr>
                </a:solidFill>
              </a:rPr>
              <a:t> </a:t>
            </a:r>
            <a:r>
              <a:rPr lang="ru-RU" sz="1467" dirty="0" err="1">
                <a:solidFill>
                  <a:schemeClr val="tx1">
                    <a:lumMod val="85000"/>
                    <a:lumOff val="15000"/>
                  </a:schemeClr>
                </a:solidFill>
              </a:rPr>
              <a:t>ең</a:t>
            </a:r>
            <a:r>
              <a:rPr lang="ru-RU" sz="1467" dirty="0">
                <a:solidFill>
                  <a:schemeClr val="tx1">
                    <a:lumMod val="85000"/>
                    <a:lumOff val="15000"/>
                  </a:schemeClr>
                </a:solidFill>
              </a:rPr>
              <a:t> тура </a:t>
            </a:r>
            <a:r>
              <a:rPr lang="ru-RU" sz="1467" dirty="0" err="1">
                <a:solidFill>
                  <a:schemeClr val="tx1">
                    <a:lumMod val="85000"/>
                    <a:lumOff val="15000"/>
                  </a:schemeClr>
                </a:solidFill>
              </a:rPr>
              <a:t>жолын</a:t>
            </a:r>
            <a:r>
              <a:rPr lang="ru-RU" sz="1467" dirty="0">
                <a:solidFill>
                  <a:schemeClr val="tx1">
                    <a:lumMod val="85000"/>
                    <a:lumOff val="15000"/>
                  </a:schemeClr>
                </a:solidFill>
              </a:rPr>
              <a:t> </a:t>
            </a:r>
            <a:r>
              <a:rPr lang="ru-RU" sz="1467" dirty="0" err="1">
                <a:solidFill>
                  <a:schemeClr val="tx1">
                    <a:lumMod val="85000"/>
                    <a:lumOff val="15000"/>
                  </a:schemeClr>
                </a:solidFill>
              </a:rPr>
              <a:t>ұсынады</a:t>
            </a:r>
            <a:r>
              <a:rPr lang="ru-RU" sz="1467" dirty="0">
                <a:solidFill>
                  <a:schemeClr val="tx1">
                    <a:lumMod val="85000"/>
                    <a:lumOff val="15000"/>
                  </a:schemeClr>
                </a:solidFill>
              </a:rPr>
              <a:t>. репрессия </a:t>
            </a:r>
            <a:r>
              <a:rPr lang="ru-RU" sz="1467" dirty="0" err="1">
                <a:solidFill>
                  <a:schemeClr val="tx1">
                    <a:lumMod val="85000"/>
                    <a:lumOff val="15000"/>
                  </a:schemeClr>
                </a:solidFill>
              </a:rPr>
              <a:t>дегеніміз</a:t>
            </a:r>
            <a:r>
              <a:rPr lang="ru-RU" sz="1467" dirty="0">
                <a:solidFill>
                  <a:schemeClr val="tx1">
                    <a:lumMod val="85000"/>
                    <a:lumOff val="15000"/>
                  </a:schemeClr>
                </a:solidFill>
              </a:rPr>
              <a:t> - </a:t>
            </a:r>
            <a:r>
              <a:rPr lang="ru-RU" sz="1467" dirty="0" err="1">
                <a:solidFill>
                  <a:schemeClr val="tx1">
                    <a:lumMod val="85000"/>
                    <a:lumOff val="15000"/>
                  </a:schemeClr>
                </a:solidFill>
              </a:rPr>
              <a:t>азап</a:t>
            </a:r>
            <a:r>
              <a:rPr lang="ru-RU" sz="1467" dirty="0">
                <a:solidFill>
                  <a:schemeClr val="tx1">
                    <a:lumMod val="85000"/>
                    <a:lumOff val="15000"/>
                  </a:schemeClr>
                </a:solidFill>
              </a:rPr>
              <a:t> </a:t>
            </a:r>
            <a:r>
              <a:rPr lang="ru-RU" sz="1467" dirty="0" err="1">
                <a:solidFill>
                  <a:schemeClr val="tx1">
                    <a:lumMod val="85000"/>
                    <a:lumOff val="15000"/>
                  </a:schemeClr>
                </a:solidFill>
              </a:rPr>
              <a:t>шегуге</a:t>
            </a:r>
            <a:r>
              <a:rPr lang="ru-RU" sz="1467" dirty="0">
                <a:solidFill>
                  <a:schemeClr val="tx1">
                    <a:lumMod val="85000"/>
                    <a:lumOff val="15000"/>
                  </a:schemeClr>
                </a:solidFill>
              </a:rPr>
              <a:t> </a:t>
            </a:r>
            <a:r>
              <a:rPr lang="ru-RU" sz="1467" dirty="0" err="1">
                <a:solidFill>
                  <a:schemeClr val="tx1">
                    <a:lumMod val="85000"/>
                    <a:lumOff val="15000"/>
                  </a:schemeClr>
                </a:solidFill>
              </a:rPr>
              <a:t>себеп</a:t>
            </a:r>
            <a:r>
              <a:rPr lang="ru-RU" sz="1467" dirty="0">
                <a:solidFill>
                  <a:schemeClr val="tx1">
                    <a:lumMod val="85000"/>
                    <a:lumOff val="15000"/>
                  </a:schemeClr>
                </a:solidFill>
              </a:rPr>
              <a:t> </a:t>
            </a:r>
            <a:r>
              <a:rPr lang="ru-RU" sz="1467" dirty="0" err="1">
                <a:solidFill>
                  <a:schemeClr val="tx1">
                    <a:lumMod val="85000"/>
                    <a:lumOff val="15000"/>
                  </a:schemeClr>
                </a:solidFill>
              </a:rPr>
              <a:t>болатын</a:t>
            </a:r>
            <a:r>
              <a:rPr lang="ru-RU" sz="1467" dirty="0">
                <a:solidFill>
                  <a:schemeClr val="tx1">
                    <a:lumMod val="85000"/>
                    <a:lumOff val="15000"/>
                  </a:schemeClr>
                </a:solidFill>
              </a:rPr>
              <a:t> </a:t>
            </a:r>
            <a:r>
              <a:rPr lang="ru-RU" sz="1467" dirty="0" err="1">
                <a:solidFill>
                  <a:schemeClr val="tx1">
                    <a:lumMod val="85000"/>
                    <a:lumOff val="15000"/>
                  </a:schemeClr>
                </a:solidFill>
              </a:rPr>
              <a:t>ойлар</a:t>
            </a:r>
            <a:r>
              <a:rPr lang="ru-RU" sz="1467" dirty="0">
                <a:solidFill>
                  <a:schemeClr val="tx1">
                    <a:lumMod val="85000"/>
                    <a:lumOff val="15000"/>
                  </a:schemeClr>
                </a:solidFill>
              </a:rPr>
              <a:t> мен </a:t>
            </a:r>
            <a:r>
              <a:rPr lang="ru-RU" sz="1467" dirty="0" err="1">
                <a:solidFill>
                  <a:schemeClr val="tx1">
                    <a:lumMod val="85000"/>
                    <a:lumOff val="15000"/>
                  </a:schemeClr>
                </a:solidFill>
              </a:rPr>
              <a:t>сезімдерді</a:t>
            </a:r>
            <a:r>
              <a:rPr lang="ru-RU" sz="1467" dirty="0">
                <a:solidFill>
                  <a:schemeClr val="tx1">
                    <a:lumMod val="85000"/>
                    <a:lumOff val="15000"/>
                  </a:schemeClr>
                </a:solidFill>
              </a:rPr>
              <a:t> </a:t>
            </a:r>
            <a:r>
              <a:rPr lang="ru-RU" sz="1467" dirty="0" err="1">
                <a:solidFill>
                  <a:schemeClr val="tx1">
                    <a:lumMod val="85000"/>
                    <a:lumOff val="15000"/>
                  </a:schemeClr>
                </a:solidFill>
              </a:rPr>
              <a:t>санадан</a:t>
            </a:r>
            <a:r>
              <a:rPr lang="ru-RU" sz="1467" dirty="0">
                <a:solidFill>
                  <a:schemeClr val="tx1">
                    <a:lumMod val="85000"/>
                    <a:lumOff val="15000"/>
                  </a:schemeClr>
                </a:solidFill>
              </a:rPr>
              <a:t> </a:t>
            </a:r>
            <a:r>
              <a:rPr lang="ru-RU" sz="1467" dirty="0" err="1">
                <a:solidFill>
                  <a:schemeClr val="tx1">
                    <a:lumMod val="85000"/>
                    <a:lumOff val="15000"/>
                  </a:schemeClr>
                </a:solidFill>
              </a:rPr>
              <a:t>шығару</a:t>
            </a:r>
            <a:r>
              <a:rPr lang="ru-RU" sz="1467" dirty="0">
                <a:solidFill>
                  <a:schemeClr val="tx1">
                    <a:lumMod val="85000"/>
                    <a:lumOff val="15000"/>
                  </a:schemeClr>
                </a:solidFill>
              </a:rPr>
              <a:t> </a:t>
            </a:r>
            <a:r>
              <a:rPr lang="ru-RU" sz="1467" dirty="0" err="1">
                <a:solidFill>
                  <a:schemeClr val="tx1">
                    <a:lumMod val="85000"/>
                    <a:lumOff val="15000"/>
                  </a:schemeClr>
                </a:solidFill>
              </a:rPr>
              <a:t>процесі</a:t>
            </a:r>
            <a:r>
              <a:rPr lang="ru-RU" sz="1467" dirty="0">
                <a:solidFill>
                  <a:schemeClr val="tx1">
                    <a:lumMod val="85000"/>
                    <a:lumOff val="15000"/>
                  </a:schemeClr>
                </a:solidFill>
              </a:rPr>
              <a:t>. Репрессия </a:t>
            </a:r>
            <a:r>
              <a:rPr lang="ru-RU" sz="1467" dirty="0" err="1">
                <a:solidFill>
                  <a:schemeClr val="tx1">
                    <a:lumMod val="85000"/>
                    <a:lumOff val="15000"/>
                  </a:schemeClr>
                </a:solidFill>
              </a:rPr>
              <a:t>актісі</a:t>
            </a:r>
            <a:r>
              <a:rPr lang="ru-RU" sz="1467" dirty="0">
                <a:solidFill>
                  <a:schemeClr val="tx1">
                    <a:lumMod val="85000"/>
                    <a:lumOff val="15000"/>
                  </a:schemeClr>
                </a:solidFill>
              </a:rPr>
              <a:t> </a:t>
            </a:r>
            <a:r>
              <a:rPr lang="ru-RU" sz="1467" dirty="0" err="1">
                <a:solidFill>
                  <a:schemeClr val="tx1">
                    <a:lumMod val="85000"/>
                    <a:lumOff val="15000"/>
                  </a:schemeClr>
                </a:solidFill>
              </a:rPr>
              <a:t>нәтижесінде</a:t>
            </a:r>
            <a:r>
              <a:rPr lang="ru-RU" sz="1467" dirty="0">
                <a:solidFill>
                  <a:schemeClr val="tx1">
                    <a:lumMod val="85000"/>
                    <a:lumOff val="15000"/>
                  </a:schemeClr>
                </a:solidFill>
              </a:rPr>
              <a:t> </a:t>
            </a:r>
            <a:r>
              <a:rPr lang="ru-RU" sz="1467" dirty="0" err="1">
                <a:solidFill>
                  <a:schemeClr val="tx1">
                    <a:lumMod val="85000"/>
                    <a:lumOff val="15000"/>
                  </a:schemeClr>
                </a:solidFill>
              </a:rPr>
              <a:t>адамдар</a:t>
            </a:r>
            <a:r>
              <a:rPr lang="ru-RU" sz="1467" dirty="0">
                <a:solidFill>
                  <a:schemeClr val="tx1">
                    <a:lumMod val="85000"/>
                    <a:lumOff val="15000"/>
                  </a:schemeClr>
                </a:solidFill>
              </a:rPr>
              <a:t> </a:t>
            </a:r>
            <a:r>
              <a:rPr lang="ru-RU" sz="1467" dirty="0" err="1">
                <a:solidFill>
                  <a:schemeClr val="tx1">
                    <a:lumMod val="85000"/>
                    <a:lumOff val="15000"/>
                  </a:schemeClr>
                </a:solidFill>
              </a:rPr>
              <a:t>өздерінің</a:t>
            </a:r>
            <a:r>
              <a:rPr lang="ru-RU" sz="1467" dirty="0">
                <a:solidFill>
                  <a:schemeClr val="tx1">
                    <a:lumMod val="85000"/>
                    <a:lumOff val="15000"/>
                  </a:schemeClr>
                </a:solidFill>
              </a:rPr>
              <a:t> </a:t>
            </a:r>
            <a:r>
              <a:rPr lang="ru-RU" sz="1467" dirty="0" err="1">
                <a:solidFill>
                  <a:schemeClr val="tx1">
                    <a:lumMod val="85000"/>
                    <a:lumOff val="15000"/>
                  </a:schemeClr>
                </a:solidFill>
              </a:rPr>
              <a:t>мазасыздық</a:t>
            </a:r>
            <a:r>
              <a:rPr lang="ru-RU" sz="1467" dirty="0">
                <a:solidFill>
                  <a:schemeClr val="tx1">
                    <a:lumMod val="85000"/>
                    <a:lumOff val="15000"/>
                  </a:schemeClr>
                </a:solidFill>
              </a:rPr>
              <a:t> </a:t>
            </a:r>
            <a:r>
              <a:rPr lang="ru-RU" sz="1467" dirty="0" err="1">
                <a:solidFill>
                  <a:schemeClr val="tx1">
                    <a:lumMod val="85000"/>
                    <a:lumOff val="15000"/>
                  </a:schemeClr>
                </a:solidFill>
              </a:rPr>
              <a:t>тудыратын</a:t>
            </a:r>
            <a:r>
              <a:rPr lang="ru-RU" sz="1467" dirty="0">
                <a:solidFill>
                  <a:schemeClr val="tx1">
                    <a:lumMod val="85000"/>
                    <a:lumOff val="15000"/>
                  </a:schemeClr>
                </a:solidFill>
              </a:rPr>
              <a:t> </a:t>
            </a:r>
            <a:r>
              <a:rPr lang="ru-RU" sz="1467" dirty="0" err="1">
                <a:solidFill>
                  <a:schemeClr val="tx1">
                    <a:lumMod val="85000"/>
                    <a:lumOff val="15000"/>
                  </a:schemeClr>
                </a:solidFill>
              </a:rPr>
              <a:t>қақтығыстары</a:t>
            </a:r>
            <a:r>
              <a:rPr lang="ru-RU" sz="1467" dirty="0">
                <a:solidFill>
                  <a:schemeClr val="tx1">
                    <a:lumMod val="85000"/>
                    <a:lumOff val="15000"/>
                  </a:schemeClr>
                </a:solidFill>
              </a:rPr>
              <a:t> </a:t>
            </a:r>
            <a:r>
              <a:rPr lang="ru-RU" sz="1467" dirty="0" err="1">
                <a:solidFill>
                  <a:schemeClr val="tx1">
                    <a:lumMod val="85000"/>
                    <a:lumOff val="15000"/>
                  </a:schemeClr>
                </a:solidFill>
              </a:rPr>
              <a:t>туралы</a:t>
            </a:r>
            <a:r>
              <a:rPr lang="ru-RU" sz="1467" dirty="0">
                <a:solidFill>
                  <a:schemeClr val="tx1">
                    <a:lumMod val="85000"/>
                    <a:lumOff val="15000"/>
                  </a:schemeClr>
                </a:solidFill>
              </a:rPr>
              <a:t> </a:t>
            </a:r>
            <a:r>
              <a:rPr lang="ru-RU" sz="1467" dirty="0" err="1">
                <a:solidFill>
                  <a:schemeClr val="tx1">
                    <a:lumMod val="85000"/>
                    <a:lumOff val="15000"/>
                  </a:schemeClr>
                </a:solidFill>
              </a:rPr>
              <a:t>білмейді</a:t>
            </a:r>
            <a:r>
              <a:rPr lang="ru-RU" sz="1467" dirty="0">
                <a:solidFill>
                  <a:schemeClr val="tx1">
                    <a:lumMod val="85000"/>
                    <a:lumOff val="15000"/>
                  </a:schemeClr>
                </a:solidFill>
              </a:rPr>
              <a:t>, </a:t>
            </a:r>
            <a:r>
              <a:rPr lang="ru-RU" sz="1467" dirty="0" err="1">
                <a:solidFill>
                  <a:schemeClr val="tx1">
                    <a:lumMod val="85000"/>
                    <a:lumOff val="15000"/>
                  </a:schemeClr>
                </a:solidFill>
              </a:rPr>
              <a:t>сонымен</a:t>
            </a:r>
            <a:r>
              <a:rPr lang="ru-RU" sz="1467" dirty="0">
                <a:solidFill>
                  <a:schemeClr val="tx1">
                    <a:lumMod val="85000"/>
                    <a:lumOff val="15000"/>
                  </a:schemeClr>
                </a:solidFill>
              </a:rPr>
              <a:t> </a:t>
            </a:r>
            <a:r>
              <a:rPr lang="ru-RU" sz="1467" dirty="0" err="1">
                <a:solidFill>
                  <a:schemeClr val="tx1">
                    <a:lumMod val="85000"/>
                    <a:lumOff val="15000"/>
                  </a:schemeClr>
                </a:solidFill>
              </a:rPr>
              <a:t>қатар</a:t>
            </a:r>
            <a:r>
              <a:rPr lang="ru-RU" sz="1467" dirty="0">
                <a:solidFill>
                  <a:schemeClr val="tx1">
                    <a:lumMod val="85000"/>
                    <a:lumOff val="15000"/>
                  </a:schemeClr>
                </a:solidFill>
              </a:rPr>
              <a:t> </a:t>
            </a:r>
            <a:r>
              <a:rPr lang="ru-RU" sz="1467" dirty="0" err="1">
                <a:solidFill>
                  <a:schemeClr val="tx1">
                    <a:lumMod val="85000"/>
                    <a:lumOff val="15000"/>
                  </a:schemeClr>
                </a:solidFill>
              </a:rPr>
              <a:t>өткен</a:t>
            </a:r>
            <a:r>
              <a:rPr lang="ru-RU" sz="1467" dirty="0">
                <a:solidFill>
                  <a:schemeClr val="tx1">
                    <a:lumMod val="85000"/>
                    <a:lumOff val="15000"/>
                  </a:schemeClr>
                </a:solidFill>
              </a:rPr>
              <a:t> </a:t>
            </a:r>
            <a:r>
              <a:rPr lang="ru-RU" sz="1467" dirty="0" err="1">
                <a:solidFill>
                  <a:schemeClr val="tx1">
                    <a:lumMod val="85000"/>
                    <a:lumOff val="15000"/>
                  </a:schemeClr>
                </a:solidFill>
              </a:rPr>
              <a:t>ауыр</a:t>
            </a:r>
            <a:r>
              <a:rPr lang="ru-RU" sz="1467" dirty="0">
                <a:solidFill>
                  <a:schemeClr val="tx1">
                    <a:lumMod val="85000"/>
                    <a:lumOff val="15000"/>
                  </a:schemeClr>
                </a:solidFill>
              </a:rPr>
              <a:t> </a:t>
            </a:r>
            <a:r>
              <a:rPr lang="ru-RU" sz="1467" dirty="0" err="1">
                <a:solidFill>
                  <a:schemeClr val="tx1">
                    <a:lumMod val="85000"/>
                    <a:lumOff val="15000"/>
                  </a:schemeClr>
                </a:solidFill>
              </a:rPr>
              <a:t>оқиғаларды</a:t>
            </a:r>
            <a:r>
              <a:rPr lang="ru-RU" sz="1467" dirty="0">
                <a:solidFill>
                  <a:schemeClr val="tx1">
                    <a:lumMod val="85000"/>
                    <a:lumOff val="15000"/>
                  </a:schemeClr>
                </a:solidFill>
              </a:rPr>
              <a:t> </a:t>
            </a:r>
            <a:r>
              <a:rPr lang="ru-RU" sz="1467" dirty="0" err="1">
                <a:solidFill>
                  <a:schemeClr val="tx1">
                    <a:lumMod val="85000"/>
                    <a:lumOff val="15000"/>
                  </a:schemeClr>
                </a:solidFill>
              </a:rPr>
              <a:t>есінде</a:t>
            </a:r>
            <a:r>
              <a:rPr lang="ru-RU" sz="1467" dirty="0">
                <a:solidFill>
                  <a:schemeClr val="tx1">
                    <a:lumMod val="85000"/>
                    <a:lumOff val="15000"/>
                  </a:schemeClr>
                </a:solidFill>
              </a:rPr>
              <a:t> </a:t>
            </a:r>
            <a:r>
              <a:rPr lang="ru-RU" sz="1467" dirty="0" err="1">
                <a:solidFill>
                  <a:schemeClr val="tx1">
                    <a:lumMod val="85000"/>
                    <a:lumOff val="15000"/>
                  </a:schemeClr>
                </a:solidFill>
              </a:rPr>
              <a:t>сақтамайды</a:t>
            </a:r>
            <a:r>
              <a:rPr lang="ru-RU" sz="1467" dirty="0">
                <a:solidFill>
                  <a:schemeClr val="tx1">
                    <a:lumMod val="85000"/>
                    <a:lumOff val="15000"/>
                  </a:schemeClr>
                </a:solidFill>
              </a:rPr>
              <a:t>.</a:t>
            </a:r>
            <a:endParaRPr sz="1467" dirty="0">
              <a:solidFill>
                <a:schemeClr val="tx1">
                  <a:lumMod val="85000"/>
                  <a:lumOff val="15000"/>
                </a:schemeClr>
              </a:solidFill>
            </a:endParaRPr>
          </a:p>
        </p:txBody>
      </p:sp>
      <p:sp>
        <p:nvSpPr>
          <p:cNvPr id="379" name="Google Shape;379;p40"/>
          <p:cNvSpPr txBox="1">
            <a:spLocks noGrp="1"/>
          </p:cNvSpPr>
          <p:nvPr>
            <p:ph type="subTitle" idx="14"/>
          </p:nvPr>
        </p:nvSpPr>
        <p:spPr>
          <a:xfrm>
            <a:off x="6853379" y="1917147"/>
            <a:ext cx="3004000" cy="524800"/>
          </a:xfrm>
          <a:prstGeom prst="rect">
            <a:avLst/>
          </a:prstGeom>
        </p:spPr>
        <p:txBody>
          <a:bodyPr spcFirstLastPara="1" vert="horz" wrap="square" lIns="121900" tIns="121900" rIns="121900" bIns="121900" rtlCol="0" anchor="t" anchorCtr="0">
            <a:noAutofit/>
          </a:bodyPr>
          <a:lstStyle/>
          <a:p>
            <a:pPr marL="0" indent="0">
              <a:spcAft>
                <a:spcPts val="2133"/>
              </a:spcAft>
            </a:pPr>
            <a:r>
              <a:rPr lang="kk-KZ" dirty="0">
                <a:solidFill>
                  <a:schemeClr val="tx1">
                    <a:lumMod val="85000"/>
                    <a:lumOff val="15000"/>
                  </a:schemeClr>
                </a:solidFill>
              </a:rPr>
              <a:t>Алмастыру</a:t>
            </a:r>
            <a:endParaRPr dirty="0">
              <a:solidFill>
                <a:schemeClr val="tx1">
                  <a:lumMod val="85000"/>
                  <a:lumOff val="15000"/>
                </a:schemeClr>
              </a:solidFill>
            </a:endParaRPr>
          </a:p>
        </p:txBody>
      </p:sp>
      <p:sp>
        <p:nvSpPr>
          <p:cNvPr id="380" name="Google Shape;380;p40"/>
          <p:cNvSpPr txBox="1">
            <a:spLocks noGrp="1"/>
          </p:cNvSpPr>
          <p:nvPr>
            <p:ph type="subTitle" idx="15"/>
          </p:nvPr>
        </p:nvSpPr>
        <p:spPr>
          <a:xfrm>
            <a:off x="6853379" y="2441947"/>
            <a:ext cx="3004000" cy="1200000"/>
          </a:xfrm>
          <a:prstGeom prst="rect">
            <a:avLst/>
          </a:prstGeom>
        </p:spPr>
        <p:txBody>
          <a:bodyPr spcFirstLastPara="1" vert="horz" wrap="square" lIns="121900" tIns="121900" rIns="121900" bIns="121900" rtlCol="0" anchor="t" anchorCtr="0">
            <a:noAutofit/>
          </a:bodyPr>
          <a:lstStyle/>
          <a:p>
            <a:pPr marL="0" indent="0">
              <a:spcAft>
                <a:spcPts val="2133"/>
              </a:spcAft>
            </a:pPr>
            <a:r>
              <a:rPr lang="ru-RU" sz="1467" dirty="0" err="1">
                <a:solidFill>
                  <a:schemeClr val="tx1">
                    <a:lumMod val="85000"/>
                    <a:lumOff val="15000"/>
                  </a:schemeClr>
                </a:solidFill>
              </a:rPr>
              <a:t>Алмастыру</a:t>
            </a:r>
            <a:r>
              <a:rPr lang="ru-RU" sz="1467" dirty="0">
                <a:solidFill>
                  <a:schemeClr val="tx1">
                    <a:lumMod val="85000"/>
                    <a:lumOff val="15000"/>
                  </a:schemeClr>
                </a:solidFill>
              </a:rPr>
              <a:t> </a:t>
            </a:r>
            <a:r>
              <a:rPr lang="ru-RU" sz="1467" dirty="0" err="1">
                <a:solidFill>
                  <a:schemeClr val="tx1">
                    <a:lumMod val="85000"/>
                    <a:lumOff val="15000"/>
                  </a:schemeClr>
                </a:solidFill>
              </a:rPr>
              <a:t>деген</a:t>
            </a:r>
            <a:r>
              <a:rPr lang="ru-RU" sz="1467" dirty="0">
                <a:solidFill>
                  <a:schemeClr val="tx1">
                    <a:lumMod val="85000"/>
                    <a:lumOff val="15000"/>
                  </a:schemeClr>
                </a:solidFill>
              </a:rPr>
              <a:t> </a:t>
            </a:r>
            <a:r>
              <a:rPr lang="ru-RU" sz="1467" dirty="0" err="1">
                <a:solidFill>
                  <a:schemeClr val="tx1">
                    <a:lumMod val="85000"/>
                    <a:lumOff val="15000"/>
                  </a:schemeClr>
                </a:solidFill>
              </a:rPr>
              <a:t>атауға</a:t>
            </a:r>
            <a:r>
              <a:rPr lang="ru-RU" sz="1467" dirty="0">
                <a:solidFill>
                  <a:schemeClr val="tx1">
                    <a:lumMod val="85000"/>
                    <a:lumOff val="15000"/>
                  </a:schemeClr>
                </a:solidFill>
              </a:rPr>
              <a:t> </a:t>
            </a:r>
            <a:r>
              <a:rPr lang="ru-RU" sz="1467" dirty="0" err="1">
                <a:solidFill>
                  <a:schemeClr val="tx1">
                    <a:lumMod val="85000"/>
                    <a:lumOff val="15000"/>
                  </a:schemeClr>
                </a:solidFill>
              </a:rPr>
              <a:t>ие</a:t>
            </a:r>
            <a:r>
              <a:rPr lang="ru-RU" sz="1467" dirty="0">
                <a:solidFill>
                  <a:schemeClr val="tx1">
                    <a:lumMod val="85000"/>
                    <a:lumOff val="15000"/>
                  </a:schemeClr>
                </a:solidFill>
              </a:rPr>
              <a:t> </a:t>
            </a:r>
            <a:r>
              <a:rPr lang="ru-RU" sz="1467" dirty="0" err="1">
                <a:solidFill>
                  <a:schemeClr val="tx1">
                    <a:lumMod val="85000"/>
                    <a:lumOff val="15000"/>
                  </a:schemeClr>
                </a:solidFill>
              </a:rPr>
              <a:t>болған</a:t>
            </a:r>
            <a:r>
              <a:rPr lang="ru-RU" sz="1467" dirty="0">
                <a:solidFill>
                  <a:schemeClr val="tx1">
                    <a:lumMod val="85000"/>
                    <a:lumOff val="15000"/>
                  </a:schemeClr>
                </a:solidFill>
              </a:rPr>
              <a:t> </a:t>
            </a:r>
            <a:r>
              <a:rPr lang="ru-RU" sz="1467" dirty="0" err="1">
                <a:solidFill>
                  <a:schemeClr val="tx1">
                    <a:lumMod val="85000"/>
                    <a:lumOff val="15000"/>
                  </a:schemeClr>
                </a:solidFill>
              </a:rPr>
              <a:t>қорғау</a:t>
            </a:r>
            <a:r>
              <a:rPr lang="ru-RU" sz="1467" dirty="0">
                <a:solidFill>
                  <a:schemeClr val="tx1">
                    <a:lumMod val="85000"/>
                    <a:lumOff val="15000"/>
                  </a:schemeClr>
                </a:solidFill>
              </a:rPr>
              <a:t> </a:t>
            </a:r>
            <a:r>
              <a:rPr lang="ru-RU" sz="1467" dirty="0" err="1">
                <a:solidFill>
                  <a:schemeClr val="tx1">
                    <a:lumMod val="85000"/>
                    <a:lumOff val="15000"/>
                  </a:schemeClr>
                </a:solidFill>
              </a:rPr>
              <a:t>механизмінде</a:t>
            </a:r>
            <a:r>
              <a:rPr lang="ru-RU" sz="1467" dirty="0">
                <a:solidFill>
                  <a:schemeClr val="tx1">
                    <a:lumMod val="85000"/>
                    <a:lumOff val="15000"/>
                  </a:schemeClr>
                </a:solidFill>
              </a:rPr>
              <a:t> </a:t>
            </a:r>
            <a:r>
              <a:rPr lang="ru-RU" sz="1467" dirty="0" err="1">
                <a:solidFill>
                  <a:schemeClr val="tx1">
                    <a:lumMod val="85000"/>
                    <a:lumOff val="15000"/>
                  </a:schemeClr>
                </a:solidFill>
              </a:rPr>
              <a:t>инстинктивті</a:t>
            </a:r>
            <a:r>
              <a:rPr lang="ru-RU" sz="1467" dirty="0">
                <a:solidFill>
                  <a:schemeClr val="tx1">
                    <a:lumMod val="85000"/>
                    <a:lumOff val="15000"/>
                  </a:schemeClr>
                </a:solidFill>
              </a:rPr>
              <a:t> </a:t>
            </a:r>
            <a:r>
              <a:rPr lang="ru-RU" sz="1467" dirty="0" err="1">
                <a:solidFill>
                  <a:schemeClr val="tx1">
                    <a:lumMod val="85000"/>
                    <a:lumOff val="15000"/>
                  </a:schemeClr>
                </a:solidFill>
              </a:rPr>
              <a:t>импульстің</a:t>
            </a:r>
            <a:r>
              <a:rPr lang="ru-RU" sz="1467" dirty="0">
                <a:solidFill>
                  <a:schemeClr val="tx1">
                    <a:lumMod val="85000"/>
                    <a:lumOff val="15000"/>
                  </a:schemeClr>
                </a:solidFill>
              </a:rPr>
              <a:t> </a:t>
            </a:r>
            <a:r>
              <a:rPr lang="ru-RU" sz="1467" dirty="0" err="1">
                <a:solidFill>
                  <a:schemeClr val="tx1">
                    <a:lumMod val="85000"/>
                    <a:lumOff val="15000"/>
                  </a:schemeClr>
                </a:solidFill>
              </a:rPr>
              <a:t>көрінісі</a:t>
            </a:r>
            <a:r>
              <a:rPr lang="ru-RU" sz="1467" dirty="0">
                <a:solidFill>
                  <a:schemeClr val="tx1">
                    <a:lumMod val="85000"/>
                    <a:lumOff val="15000"/>
                  </a:schemeClr>
                </a:solidFill>
              </a:rPr>
              <a:t> </a:t>
            </a:r>
            <a:r>
              <a:rPr lang="ru-RU" sz="1467" dirty="0" err="1">
                <a:solidFill>
                  <a:schemeClr val="tx1">
                    <a:lumMod val="85000"/>
                    <a:lumOff val="15000"/>
                  </a:schemeClr>
                </a:solidFill>
              </a:rPr>
              <a:t>неғұрлым</a:t>
            </a:r>
            <a:r>
              <a:rPr lang="ru-RU" sz="1467" dirty="0">
                <a:solidFill>
                  <a:schemeClr val="tx1">
                    <a:lumMod val="85000"/>
                    <a:lumOff val="15000"/>
                  </a:schemeClr>
                </a:solidFill>
              </a:rPr>
              <a:t> </a:t>
            </a:r>
            <a:r>
              <a:rPr lang="ru-RU" sz="1467" dirty="0" err="1">
                <a:solidFill>
                  <a:schemeClr val="tx1">
                    <a:lumMod val="85000"/>
                    <a:lumOff val="15000"/>
                  </a:schemeClr>
                </a:solidFill>
              </a:rPr>
              <a:t>қауіп</a:t>
            </a:r>
            <a:r>
              <a:rPr lang="ru-RU" sz="1467" dirty="0">
                <a:solidFill>
                  <a:schemeClr val="tx1">
                    <a:lumMod val="85000"/>
                    <a:lumOff val="15000"/>
                  </a:schemeClr>
                </a:solidFill>
              </a:rPr>
              <a:t> </a:t>
            </a:r>
            <a:r>
              <a:rPr lang="ru-RU" sz="1467" dirty="0" err="1">
                <a:solidFill>
                  <a:schemeClr val="tx1">
                    <a:lumMod val="85000"/>
                    <a:lumOff val="15000"/>
                  </a:schemeClr>
                </a:solidFill>
              </a:rPr>
              <a:t>төндіретін</a:t>
            </a:r>
            <a:r>
              <a:rPr lang="ru-RU" sz="1467" dirty="0">
                <a:solidFill>
                  <a:schemeClr val="tx1">
                    <a:lumMod val="85000"/>
                    <a:lumOff val="15000"/>
                  </a:schemeClr>
                </a:solidFill>
              </a:rPr>
              <a:t> </a:t>
            </a:r>
            <a:r>
              <a:rPr lang="ru-RU" sz="1467" dirty="0" err="1">
                <a:solidFill>
                  <a:schemeClr val="tx1">
                    <a:lumMod val="85000"/>
                    <a:lumOff val="15000"/>
                  </a:schemeClr>
                </a:solidFill>
              </a:rPr>
              <a:t>объектіден</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жеке</a:t>
            </a:r>
            <a:r>
              <a:rPr lang="ru-RU" sz="1467" dirty="0">
                <a:solidFill>
                  <a:schemeClr val="tx1">
                    <a:lumMod val="85000"/>
                    <a:lumOff val="15000"/>
                  </a:schemeClr>
                </a:solidFill>
              </a:rPr>
              <a:t> </a:t>
            </a:r>
            <a:r>
              <a:rPr lang="ru-RU" sz="1467" dirty="0" err="1">
                <a:solidFill>
                  <a:schemeClr val="tx1">
                    <a:lumMod val="85000"/>
                    <a:lumOff val="15000"/>
                  </a:schemeClr>
                </a:solidFill>
              </a:rPr>
              <a:t>тұлғадан</a:t>
            </a:r>
            <a:r>
              <a:rPr lang="ru-RU" sz="1467" dirty="0">
                <a:solidFill>
                  <a:schemeClr val="tx1">
                    <a:lumMod val="85000"/>
                    <a:lumOff val="15000"/>
                  </a:schemeClr>
                </a:solidFill>
              </a:rPr>
              <a:t> </a:t>
            </a:r>
            <a:r>
              <a:rPr lang="ru-RU" sz="1467" dirty="0" err="1">
                <a:solidFill>
                  <a:schemeClr val="tx1">
                    <a:lumMod val="85000"/>
                    <a:lumOff val="15000"/>
                  </a:schemeClr>
                </a:solidFill>
              </a:rPr>
              <a:t>қауіп</a:t>
            </a:r>
            <a:r>
              <a:rPr lang="ru-RU" sz="1467" dirty="0">
                <a:solidFill>
                  <a:schemeClr val="tx1">
                    <a:lumMod val="85000"/>
                    <a:lumOff val="15000"/>
                  </a:schemeClr>
                </a:solidFill>
              </a:rPr>
              <a:t> </a:t>
            </a:r>
            <a:r>
              <a:rPr lang="ru-RU" sz="1467" dirty="0" err="1">
                <a:solidFill>
                  <a:schemeClr val="tx1">
                    <a:lumMod val="85000"/>
                    <a:lumOff val="15000"/>
                  </a:schemeClr>
                </a:solidFill>
              </a:rPr>
              <a:t>төндіретін</a:t>
            </a:r>
            <a:r>
              <a:rPr lang="ru-RU" sz="1467" dirty="0">
                <a:solidFill>
                  <a:schemeClr val="tx1">
                    <a:lumMod val="85000"/>
                    <a:lumOff val="15000"/>
                  </a:schemeClr>
                </a:solidFill>
              </a:rPr>
              <a:t> </a:t>
            </a:r>
            <a:r>
              <a:rPr lang="ru-RU" sz="1467" dirty="0" err="1">
                <a:solidFill>
                  <a:schemeClr val="tx1">
                    <a:lumMod val="85000"/>
                    <a:lumOff val="15000"/>
                  </a:schemeClr>
                </a:solidFill>
              </a:rPr>
              <a:t>тұлғаға</a:t>
            </a:r>
            <a:r>
              <a:rPr lang="ru-RU" sz="1467" dirty="0">
                <a:solidFill>
                  <a:schemeClr val="tx1">
                    <a:lumMod val="85000"/>
                    <a:lumOff val="15000"/>
                  </a:schemeClr>
                </a:solidFill>
              </a:rPr>
              <a:t> </a:t>
            </a:r>
            <a:r>
              <a:rPr lang="ru-RU" sz="1467" dirty="0" err="1">
                <a:solidFill>
                  <a:schemeClr val="tx1">
                    <a:lumMod val="85000"/>
                    <a:lumOff val="15000"/>
                  </a:schemeClr>
                </a:solidFill>
              </a:rPr>
              <a:t>қайта</a:t>
            </a:r>
            <a:r>
              <a:rPr lang="ru-RU" sz="1467" dirty="0">
                <a:solidFill>
                  <a:schemeClr val="tx1">
                    <a:lumMod val="85000"/>
                    <a:lumOff val="15000"/>
                  </a:schemeClr>
                </a:solidFill>
              </a:rPr>
              <a:t> </a:t>
            </a:r>
            <a:r>
              <a:rPr lang="ru-RU" sz="1467" dirty="0" err="1">
                <a:solidFill>
                  <a:schemeClr val="tx1">
                    <a:lumMod val="85000"/>
                    <a:lumOff val="15000"/>
                  </a:schemeClr>
                </a:solidFill>
              </a:rPr>
              <a:t>жіберіледі</a:t>
            </a:r>
            <a:r>
              <a:rPr lang="ru-RU" sz="1467" dirty="0">
                <a:solidFill>
                  <a:schemeClr val="tx1">
                    <a:lumMod val="85000"/>
                    <a:lumOff val="15000"/>
                  </a:schemeClr>
                </a:solidFill>
              </a:rPr>
              <a:t>. </a:t>
            </a:r>
            <a:r>
              <a:rPr lang="ru-RU" sz="1467" dirty="0" err="1">
                <a:solidFill>
                  <a:schemeClr val="tx1">
                    <a:lumMod val="85000"/>
                    <a:lumOff val="15000"/>
                  </a:schemeClr>
                </a:solidFill>
              </a:rPr>
              <a:t>Кең</a:t>
            </a:r>
            <a:r>
              <a:rPr lang="ru-RU" sz="1467" dirty="0">
                <a:solidFill>
                  <a:schemeClr val="tx1">
                    <a:lumMod val="85000"/>
                    <a:lumOff val="15000"/>
                  </a:schemeClr>
                </a:solidFill>
              </a:rPr>
              <a:t> </a:t>
            </a:r>
            <a:r>
              <a:rPr lang="ru-RU" sz="1467" dirty="0" err="1">
                <a:solidFill>
                  <a:schemeClr val="tx1">
                    <a:lumMod val="85000"/>
                    <a:lumOff val="15000"/>
                  </a:schemeClr>
                </a:solidFill>
              </a:rPr>
              <a:t>тараған</a:t>
            </a:r>
            <a:r>
              <a:rPr lang="ru-RU" sz="1467" dirty="0">
                <a:solidFill>
                  <a:schemeClr val="tx1">
                    <a:lumMod val="85000"/>
                    <a:lumOff val="15000"/>
                  </a:schemeClr>
                </a:solidFill>
              </a:rPr>
              <a:t> </a:t>
            </a:r>
            <a:r>
              <a:rPr lang="ru-RU" sz="1467" dirty="0" err="1">
                <a:solidFill>
                  <a:schemeClr val="tx1">
                    <a:lumMod val="85000"/>
                    <a:lumOff val="15000"/>
                  </a:schemeClr>
                </a:solidFill>
              </a:rPr>
              <a:t>мысал</a:t>
            </a:r>
            <a:r>
              <a:rPr lang="ru-RU" sz="1467" dirty="0">
                <a:solidFill>
                  <a:schemeClr val="tx1">
                    <a:lumMod val="85000"/>
                    <a:lumOff val="15000"/>
                  </a:schemeClr>
                </a:solidFill>
              </a:rPr>
              <a:t> - </a:t>
            </a:r>
            <a:r>
              <a:rPr lang="ru-RU" sz="1467" dirty="0" err="1">
                <a:solidFill>
                  <a:schemeClr val="tx1">
                    <a:lumMod val="85000"/>
                    <a:lumOff val="15000"/>
                  </a:schemeClr>
                </a:solidFill>
              </a:rPr>
              <a:t>ата-анасы</a:t>
            </a:r>
            <a:r>
              <a:rPr lang="ru-RU" sz="1467" dirty="0">
                <a:solidFill>
                  <a:schemeClr val="tx1">
                    <a:lumMod val="85000"/>
                    <a:lumOff val="15000"/>
                  </a:schemeClr>
                </a:solidFill>
              </a:rPr>
              <a:t> </a:t>
            </a:r>
            <a:r>
              <a:rPr lang="ru-RU" sz="1467" dirty="0" err="1">
                <a:solidFill>
                  <a:schemeClr val="tx1">
                    <a:lumMod val="85000"/>
                    <a:lumOff val="15000"/>
                  </a:schemeClr>
                </a:solidFill>
              </a:rPr>
              <a:t>жазалағаннан</a:t>
            </a:r>
            <a:r>
              <a:rPr lang="ru-RU" sz="1467" dirty="0">
                <a:solidFill>
                  <a:schemeClr val="tx1">
                    <a:lumMod val="85000"/>
                    <a:lumOff val="15000"/>
                  </a:schemeClr>
                </a:solidFill>
              </a:rPr>
              <a:t> </a:t>
            </a:r>
            <a:r>
              <a:rPr lang="ru-RU" sz="1467" dirty="0" err="1">
                <a:solidFill>
                  <a:schemeClr val="tx1">
                    <a:lumMod val="85000"/>
                    <a:lumOff val="15000"/>
                  </a:schemeClr>
                </a:solidFill>
              </a:rPr>
              <a:t>кейін</a:t>
            </a:r>
            <a:r>
              <a:rPr lang="ru-RU" sz="1467" dirty="0">
                <a:solidFill>
                  <a:schemeClr val="tx1">
                    <a:lumMod val="85000"/>
                    <a:lumOff val="15000"/>
                  </a:schemeClr>
                </a:solidFill>
              </a:rPr>
              <a:t> </a:t>
            </a:r>
            <a:r>
              <a:rPr lang="ru-RU" sz="1467" dirty="0" err="1">
                <a:solidFill>
                  <a:schemeClr val="tx1">
                    <a:lumMod val="85000"/>
                    <a:lumOff val="15000"/>
                  </a:schemeClr>
                </a:solidFill>
              </a:rPr>
              <a:t>кішкентай</a:t>
            </a:r>
            <a:r>
              <a:rPr lang="ru-RU" sz="1467" dirty="0">
                <a:solidFill>
                  <a:schemeClr val="tx1">
                    <a:lumMod val="85000"/>
                    <a:lumOff val="15000"/>
                  </a:schemeClr>
                </a:solidFill>
              </a:rPr>
              <a:t> </a:t>
            </a:r>
            <a:r>
              <a:rPr lang="ru-RU" sz="1467" dirty="0" err="1">
                <a:solidFill>
                  <a:schemeClr val="tx1">
                    <a:lumMod val="85000"/>
                    <a:lumOff val="15000"/>
                  </a:schemeClr>
                </a:solidFill>
              </a:rPr>
              <a:t>қарындасын</a:t>
            </a:r>
            <a:r>
              <a:rPr lang="ru-RU" sz="1467" dirty="0">
                <a:solidFill>
                  <a:schemeClr val="tx1">
                    <a:lumMod val="85000"/>
                    <a:lumOff val="15000"/>
                  </a:schemeClr>
                </a:solidFill>
              </a:rPr>
              <a:t> </a:t>
            </a:r>
            <a:r>
              <a:rPr lang="ru-RU" sz="1467" dirty="0" err="1">
                <a:solidFill>
                  <a:schemeClr val="tx1">
                    <a:lumMod val="85000"/>
                    <a:lumOff val="15000"/>
                  </a:schemeClr>
                </a:solidFill>
              </a:rPr>
              <a:t>итеріп</a:t>
            </a:r>
            <a:r>
              <a:rPr lang="ru-RU" sz="1467" dirty="0">
                <a:solidFill>
                  <a:schemeClr val="tx1">
                    <a:lumMod val="85000"/>
                    <a:lumOff val="15000"/>
                  </a:schemeClr>
                </a:solidFill>
              </a:rPr>
              <a:t>, </a:t>
            </a:r>
            <a:r>
              <a:rPr lang="ru-RU" sz="1467" dirty="0" err="1">
                <a:solidFill>
                  <a:schemeClr val="tx1">
                    <a:lumMod val="85000"/>
                    <a:lumOff val="15000"/>
                  </a:schemeClr>
                </a:solidFill>
              </a:rPr>
              <a:t>оның</a:t>
            </a:r>
            <a:r>
              <a:rPr lang="ru-RU" sz="1467" dirty="0">
                <a:solidFill>
                  <a:schemeClr val="tx1">
                    <a:lumMod val="85000"/>
                    <a:lumOff val="15000"/>
                  </a:schemeClr>
                </a:solidFill>
              </a:rPr>
              <a:t> </a:t>
            </a:r>
            <a:r>
              <a:rPr lang="ru-RU" sz="1467" dirty="0" err="1">
                <a:solidFill>
                  <a:schemeClr val="tx1">
                    <a:lumMod val="85000"/>
                    <a:lumOff val="15000"/>
                  </a:schemeClr>
                </a:solidFill>
              </a:rPr>
              <a:t>итін</a:t>
            </a:r>
            <a:r>
              <a:rPr lang="ru-RU" sz="1467" dirty="0">
                <a:solidFill>
                  <a:schemeClr val="tx1">
                    <a:lumMod val="85000"/>
                    <a:lumOff val="15000"/>
                  </a:schemeClr>
                </a:solidFill>
              </a:rPr>
              <a:t> </a:t>
            </a:r>
            <a:r>
              <a:rPr lang="ru-RU" sz="1467" dirty="0" err="1">
                <a:solidFill>
                  <a:schemeClr val="tx1">
                    <a:lumMod val="85000"/>
                    <a:lumOff val="15000"/>
                  </a:schemeClr>
                </a:solidFill>
              </a:rPr>
              <a:t>ұрып</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ойыншықтарын</a:t>
            </a:r>
            <a:r>
              <a:rPr lang="ru-RU" sz="1467" dirty="0">
                <a:solidFill>
                  <a:schemeClr val="tx1">
                    <a:lumMod val="85000"/>
                    <a:lumOff val="15000"/>
                  </a:schemeClr>
                </a:solidFill>
              </a:rPr>
              <a:t> </a:t>
            </a:r>
            <a:r>
              <a:rPr lang="ru-RU" sz="1467" dirty="0" err="1">
                <a:solidFill>
                  <a:schemeClr val="tx1">
                    <a:lumMod val="85000"/>
                    <a:lumOff val="15000"/>
                  </a:schemeClr>
                </a:solidFill>
              </a:rPr>
              <a:t>сындырып</a:t>
            </a:r>
            <a:r>
              <a:rPr lang="ru-RU" sz="1467" dirty="0">
                <a:solidFill>
                  <a:schemeClr val="tx1">
                    <a:lumMod val="85000"/>
                    <a:lumOff val="15000"/>
                  </a:schemeClr>
                </a:solidFill>
              </a:rPr>
              <a:t> </a:t>
            </a:r>
            <a:r>
              <a:rPr lang="ru-RU" sz="1467" dirty="0" err="1">
                <a:solidFill>
                  <a:schemeClr val="tx1">
                    <a:lumMod val="85000"/>
                    <a:lumOff val="15000"/>
                  </a:schemeClr>
                </a:solidFill>
              </a:rPr>
              <a:t>жүрген</a:t>
            </a:r>
            <a:r>
              <a:rPr lang="ru-RU" sz="1467" dirty="0">
                <a:solidFill>
                  <a:schemeClr val="tx1">
                    <a:lumMod val="85000"/>
                    <a:lumOff val="15000"/>
                  </a:schemeClr>
                </a:solidFill>
              </a:rPr>
              <a:t> бала. </a:t>
            </a:r>
            <a:r>
              <a:rPr lang="ru-RU" sz="1467" dirty="0" err="1">
                <a:solidFill>
                  <a:schemeClr val="tx1">
                    <a:lumMod val="85000"/>
                    <a:lumOff val="15000"/>
                  </a:schemeClr>
                </a:solidFill>
              </a:rPr>
              <a:t>Сондай-ақ</a:t>
            </a:r>
            <a:r>
              <a:rPr lang="ru-RU" sz="1467" dirty="0">
                <a:solidFill>
                  <a:schemeClr val="tx1">
                    <a:lumMod val="85000"/>
                    <a:lumOff val="15000"/>
                  </a:schemeClr>
                </a:solidFill>
              </a:rPr>
              <a:t>, </a:t>
            </a:r>
            <a:r>
              <a:rPr lang="ru-RU" sz="1467" dirty="0" err="1">
                <a:solidFill>
                  <a:schemeClr val="tx1">
                    <a:lumMod val="85000"/>
                    <a:lumOff val="15000"/>
                  </a:schemeClr>
                </a:solidFill>
              </a:rPr>
              <a:t>алмастыру</a:t>
            </a:r>
            <a:r>
              <a:rPr lang="ru-RU" sz="1467" dirty="0">
                <a:solidFill>
                  <a:schemeClr val="tx1">
                    <a:lumMod val="85000"/>
                    <a:lumOff val="15000"/>
                  </a:schemeClr>
                </a:solidFill>
              </a:rPr>
              <a:t> </a:t>
            </a:r>
            <a:r>
              <a:rPr lang="ru-RU" sz="1467" dirty="0" err="1">
                <a:solidFill>
                  <a:schemeClr val="tx1">
                    <a:lumMod val="85000"/>
                    <a:lumOff val="15000"/>
                  </a:schemeClr>
                </a:solidFill>
              </a:rPr>
              <a:t>ересектердің</a:t>
            </a:r>
            <a:r>
              <a:rPr lang="ru-RU" sz="1467" dirty="0">
                <a:solidFill>
                  <a:schemeClr val="tx1">
                    <a:lumMod val="85000"/>
                    <a:lumOff val="15000"/>
                  </a:schemeClr>
                </a:solidFill>
              </a:rPr>
              <a:t> </a:t>
            </a:r>
            <a:r>
              <a:rPr lang="ru-RU" sz="1467" dirty="0" err="1">
                <a:solidFill>
                  <a:schemeClr val="tx1">
                    <a:lumMod val="85000"/>
                    <a:lumOff val="15000"/>
                  </a:schemeClr>
                </a:solidFill>
              </a:rPr>
              <a:t>аздаған</a:t>
            </a:r>
            <a:r>
              <a:rPr lang="ru-RU" sz="1467" dirty="0">
                <a:solidFill>
                  <a:schemeClr val="tx1">
                    <a:lumMod val="85000"/>
                    <a:lumOff val="15000"/>
                  </a:schemeClr>
                </a:solidFill>
              </a:rPr>
              <a:t> </a:t>
            </a:r>
            <a:r>
              <a:rPr lang="ru-RU" sz="1467" dirty="0" err="1">
                <a:solidFill>
                  <a:schemeClr val="tx1">
                    <a:lumMod val="85000"/>
                    <a:lumOff val="15000"/>
                  </a:schemeClr>
                </a:solidFill>
              </a:rPr>
              <a:t>тітіркендіретін</a:t>
            </a:r>
            <a:r>
              <a:rPr lang="ru-RU" sz="1467" dirty="0">
                <a:solidFill>
                  <a:schemeClr val="tx1">
                    <a:lumMod val="85000"/>
                    <a:lumOff val="15000"/>
                  </a:schemeClr>
                </a:solidFill>
              </a:rPr>
              <a:t> </a:t>
            </a:r>
            <a:r>
              <a:rPr lang="ru-RU" sz="1467" dirty="0" err="1">
                <a:solidFill>
                  <a:schemeClr val="tx1">
                    <a:lumMod val="85000"/>
                    <a:lumOff val="15000"/>
                  </a:schemeClr>
                </a:solidFill>
              </a:rPr>
              <a:t>сәттерге</a:t>
            </a:r>
            <a:r>
              <a:rPr lang="ru-RU" sz="1467" dirty="0">
                <a:solidFill>
                  <a:schemeClr val="tx1">
                    <a:lumMod val="85000"/>
                    <a:lumOff val="15000"/>
                  </a:schemeClr>
                </a:solidFill>
              </a:rPr>
              <a:t> </a:t>
            </a:r>
            <a:r>
              <a:rPr lang="ru-RU" sz="1467" dirty="0" err="1">
                <a:solidFill>
                  <a:schemeClr val="tx1">
                    <a:lumMod val="85000"/>
                    <a:lumOff val="15000"/>
                  </a:schemeClr>
                </a:solidFill>
              </a:rPr>
              <a:t>жоғары</a:t>
            </a:r>
            <a:r>
              <a:rPr lang="ru-RU" sz="1467" dirty="0">
                <a:solidFill>
                  <a:schemeClr val="tx1">
                    <a:lumMod val="85000"/>
                    <a:lumOff val="15000"/>
                  </a:schemeClr>
                </a:solidFill>
              </a:rPr>
              <a:t> </a:t>
            </a:r>
            <a:r>
              <a:rPr lang="ru-RU" sz="1467" dirty="0" err="1">
                <a:solidFill>
                  <a:schemeClr val="tx1">
                    <a:lumMod val="85000"/>
                    <a:lumOff val="15000"/>
                  </a:schemeClr>
                </a:solidFill>
              </a:rPr>
              <a:t>сезімталдығынан</a:t>
            </a:r>
            <a:r>
              <a:rPr lang="ru-RU" sz="1467" dirty="0">
                <a:solidFill>
                  <a:schemeClr val="tx1">
                    <a:lumMod val="85000"/>
                    <a:lumOff val="15000"/>
                  </a:schemeClr>
                </a:solidFill>
              </a:rPr>
              <a:t> </a:t>
            </a:r>
            <a:r>
              <a:rPr lang="ru-RU" sz="1467" dirty="0" err="1">
                <a:solidFill>
                  <a:schemeClr val="tx1">
                    <a:lumMod val="85000"/>
                    <a:lumOff val="15000"/>
                  </a:schemeClr>
                </a:solidFill>
              </a:rPr>
              <a:t>көрінеді</a:t>
            </a:r>
            <a:r>
              <a:rPr lang="ru-RU" sz="1467" dirty="0">
                <a:solidFill>
                  <a:schemeClr val="tx1">
                    <a:lumMod val="85000"/>
                    <a:lumOff val="15000"/>
                  </a:schemeClr>
                </a:solidFill>
              </a:rPr>
              <a:t>.</a:t>
            </a:r>
            <a:endParaRPr sz="1467" dirty="0">
              <a:solidFill>
                <a:schemeClr val="tx1">
                  <a:lumMod val="85000"/>
                  <a:lumOff val="15000"/>
                </a:schemeClr>
              </a:solidFill>
            </a:endParaRPr>
          </a:p>
        </p:txBody>
      </p:sp>
      <p:sp>
        <p:nvSpPr>
          <p:cNvPr id="385" name="Google Shape;385;p40"/>
          <p:cNvSpPr txBox="1">
            <a:spLocks noGrp="1"/>
          </p:cNvSpPr>
          <p:nvPr>
            <p:ph type="subTitle" idx="5"/>
          </p:nvPr>
        </p:nvSpPr>
        <p:spPr>
          <a:xfrm>
            <a:off x="10031203" y="1789001"/>
            <a:ext cx="2076080" cy="524800"/>
          </a:xfrm>
          <a:prstGeom prst="rect">
            <a:avLst/>
          </a:prstGeom>
        </p:spPr>
        <p:txBody>
          <a:bodyPr spcFirstLastPara="1" vert="horz" wrap="square" lIns="121900" tIns="121900" rIns="121900" bIns="121900" rtlCol="0" anchor="t" anchorCtr="0">
            <a:noAutofit/>
          </a:bodyPr>
          <a:lstStyle/>
          <a:p>
            <a:pPr marL="0" indent="0">
              <a:spcAft>
                <a:spcPts val="2133"/>
              </a:spcAft>
            </a:pPr>
            <a:r>
              <a:rPr lang="kk-KZ" dirty="0">
                <a:solidFill>
                  <a:schemeClr val="tx1">
                    <a:lumMod val="85000"/>
                    <a:lumOff val="15000"/>
                  </a:schemeClr>
                </a:solidFill>
              </a:rPr>
              <a:t>Рационализация</a:t>
            </a:r>
            <a:endParaRPr dirty="0">
              <a:solidFill>
                <a:schemeClr val="tx1">
                  <a:lumMod val="85000"/>
                  <a:lumOff val="15000"/>
                </a:schemeClr>
              </a:solidFill>
            </a:endParaRPr>
          </a:p>
        </p:txBody>
      </p:sp>
      <p:sp>
        <p:nvSpPr>
          <p:cNvPr id="386" name="Google Shape;386;p40"/>
          <p:cNvSpPr txBox="1">
            <a:spLocks noGrp="1"/>
          </p:cNvSpPr>
          <p:nvPr>
            <p:ph type="subTitle" idx="6"/>
          </p:nvPr>
        </p:nvSpPr>
        <p:spPr>
          <a:xfrm>
            <a:off x="9857379" y="2620727"/>
            <a:ext cx="2315029" cy="1200000"/>
          </a:xfrm>
          <a:prstGeom prst="rect">
            <a:avLst/>
          </a:prstGeom>
        </p:spPr>
        <p:txBody>
          <a:bodyPr spcFirstLastPara="1" vert="horz" wrap="square" lIns="121900" tIns="121900" rIns="121900" bIns="121900" rtlCol="0" anchor="t" anchorCtr="0">
            <a:noAutofit/>
          </a:bodyPr>
          <a:lstStyle/>
          <a:p>
            <a:pPr marL="0" indent="0">
              <a:spcAft>
                <a:spcPts val="2133"/>
              </a:spcAft>
            </a:pPr>
            <a:r>
              <a:rPr lang="ru-RU" sz="1467" dirty="0">
                <a:solidFill>
                  <a:schemeClr val="tx1">
                    <a:lumMod val="85000"/>
                    <a:lumOff val="15000"/>
                  </a:schemeClr>
                </a:solidFill>
              </a:rPr>
              <a:t>Эго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көңілсіздік</a:t>
            </a:r>
            <a:r>
              <a:rPr lang="ru-RU" sz="1467" dirty="0">
                <a:solidFill>
                  <a:schemeClr val="tx1">
                    <a:lumMod val="85000"/>
                    <a:lumOff val="15000"/>
                  </a:schemeClr>
                </a:solidFill>
              </a:rPr>
              <a:t> пен </a:t>
            </a:r>
            <a:r>
              <a:rPr lang="ru-RU" sz="1467" dirty="0" err="1">
                <a:solidFill>
                  <a:schemeClr val="tx1">
                    <a:lumMod val="85000"/>
                    <a:lumOff val="15000"/>
                  </a:schemeClr>
                </a:solidFill>
              </a:rPr>
              <a:t>мазасыздықты</a:t>
            </a:r>
            <a:r>
              <a:rPr lang="ru-RU" sz="1467" dirty="0">
                <a:solidFill>
                  <a:schemeClr val="tx1">
                    <a:lumMod val="85000"/>
                    <a:lumOff val="15000"/>
                  </a:schemeClr>
                </a:solidFill>
              </a:rPr>
              <a:t> </a:t>
            </a:r>
            <a:r>
              <a:rPr lang="ru-RU" sz="1467" dirty="0" err="1">
                <a:solidFill>
                  <a:schemeClr val="tx1">
                    <a:lumMod val="85000"/>
                    <a:lumOff val="15000"/>
                  </a:schemeClr>
                </a:solidFill>
              </a:rPr>
              <a:t>шешудің</a:t>
            </a:r>
            <a:r>
              <a:rPr lang="ru-RU" sz="1467" dirty="0">
                <a:solidFill>
                  <a:schemeClr val="tx1">
                    <a:lumMod val="85000"/>
                    <a:lumOff val="15000"/>
                  </a:schemeClr>
                </a:solidFill>
              </a:rPr>
              <a:t> </a:t>
            </a:r>
            <a:r>
              <a:rPr lang="ru-RU" sz="1467" dirty="0" err="1">
                <a:solidFill>
                  <a:schemeClr val="tx1">
                    <a:lumMod val="85000"/>
                    <a:lumOff val="15000"/>
                  </a:schemeClr>
                </a:solidFill>
              </a:rPr>
              <a:t>тағы</a:t>
            </a:r>
            <a:r>
              <a:rPr lang="ru-RU" sz="1467" dirty="0">
                <a:solidFill>
                  <a:schemeClr val="tx1">
                    <a:lumMod val="85000"/>
                    <a:lumOff val="15000"/>
                  </a:schemeClr>
                </a:solidFill>
              </a:rPr>
              <a:t> </a:t>
            </a:r>
            <a:r>
              <a:rPr lang="ru-RU" sz="1467" dirty="0" err="1">
                <a:solidFill>
                  <a:schemeClr val="tx1">
                    <a:lumMod val="85000"/>
                    <a:lumOff val="15000"/>
                  </a:schemeClr>
                </a:solidFill>
              </a:rPr>
              <a:t>бір</a:t>
            </a:r>
            <a:r>
              <a:rPr lang="ru-RU" sz="1467" dirty="0">
                <a:solidFill>
                  <a:schemeClr val="tx1">
                    <a:lumMod val="85000"/>
                    <a:lumOff val="15000"/>
                  </a:schemeClr>
                </a:solidFill>
              </a:rPr>
              <a:t> </a:t>
            </a:r>
            <a:r>
              <a:rPr lang="ru-RU" sz="1467" dirty="0" err="1">
                <a:solidFill>
                  <a:schemeClr val="tx1">
                    <a:lumMod val="85000"/>
                    <a:lumOff val="15000"/>
                  </a:schemeClr>
                </a:solidFill>
              </a:rPr>
              <a:t>әдісі</a:t>
            </a:r>
            <a:r>
              <a:rPr lang="ru-RU" sz="1467" dirty="0">
                <a:solidFill>
                  <a:schemeClr val="tx1">
                    <a:lumMod val="85000"/>
                    <a:lumOff val="15000"/>
                  </a:schemeClr>
                </a:solidFill>
              </a:rPr>
              <a:t> - </a:t>
            </a:r>
            <a:r>
              <a:rPr lang="ru-RU" sz="1467" dirty="0" err="1">
                <a:solidFill>
                  <a:schemeClr val="tx1">
                    <a:lumMod val="85000"/>
                    <a:lumOff val="15000"/>
                  </a:schemeClr>
                </a:solidFill>
              </a:rPr>
              <a:t>бұл</a:t>
            </a:r>
            <a:r>
              <a:rPr lang="ru-RU" sz="1467" dirty="0">
                <a:solidFill>
                  <a:schemeClr val="tx1">
                    <a:lumMod val="85000"/>
                    <a:lumOff val="15000"/>
                  </a:schemeClr>
                </a:solidFill>
              </a:rPr>
              <a:t> </a:t>
            </a:r>
            <a:r>
              <a:rPr lang="ru-RU" sz="1467" dirty="0" err="1">
                <a:solidFill>
                  <a:schemeClr val="tx1">
                    <a:lumMod val="85000"/>
                    <a:lumOff val="15000"/>
                  </a:schemeClr>
                </a:solidFill>
              </a:rPr>
              <a:t>шындықты</a:t>
            </a:r>
            <a:r>
              <a:rPr lang="ru-RU" sz="1467" dirty="0">
                <a:solidFill>
                  <a:schemeClr val="tx1">
                    <a:lumMod val="85000"/>
                    <a:lumOff val="15000"/>
                  </a:schemeClr>
                </a:solidFill>
              </a:rPr>
              <a:t> </a:t>
            </a:r>
            <a:r>
              <a:rPr lang="ru-RU" sz="1467" dirty="0" err="1">
                <a:solidFill>
                  <a:schemeClr val="tx1">
                    <a:lumMod val="85000"/>
                    <a:lumOff val="15000"/>
                  </a:schemeClr>
                </a:solidFill>
              </a:rPr>
              <a:t>бұрмалау</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осылайша</a:t>
            </a:r>
            <a:r>
              <a:rPr lang="ru-RU" sz="1467" dirty="0">
                <a:solidFill>
                  <a:schemeClr val="tx1">
                    <a:lumMod val="85000"/>
                    <a:lumOff val="15000"/>
                  </a:schemeClr>
                </a:solidFill>
              </a:rPr>
              <a:t> </a:t>
            </a:r>
            <a:r>
              <a:rPr lang="ru-RU" sz="1467" dirty="0" err="1">
                <a:solidFill>
                  <a:schemeClr val="tx1">
                    <a:lumMod val="85000"/>
                    <a:lumOff val="15000"/>
                  </a:schemeClr>
                </a:solidFill>
              </a:rPr>
              <a:t>өзін-өзі</a:t>
            </a:r>
            <a:r>
              <a:rPr lang="ru-RU" sz="1467" dirty="0">
                <a:solidFill>
                  <a:schemeClr val="tx1">
                    <a:lumMod val="85000"/>
                    <a:lumOff val="15000"/>
                  </a:schemeClr>
                </a:solidFill>
              </a:rPr>
              <a:t> </a:t>
            </a:r>
            <a:r>
              <a:rPr lang="ru-RU" sz="1467" dirty="0" err="1">
                <a:solidFill>
                  <a:schemeClr val="tx1">
                    <a:lumMod val="85000"/>
                    <a:lumOff val="15000"/>
                  </a:schemeClr>
                </a:solidFill>
              </a:rPr>
              <a:t>бағалауды</a:t>
            </a:r>
            <a:r>
              <a:rPr lang="ru-RU" sz="1467" dirty="0">
                <a:solidFill>
                  <a:schemeClr val="tx1">
                    <a:lumMod val="85000"/>
                    <a:lumOff val="15000"/>
                  </a:schemeClr>
                </a:solidFill>
              </a:rPr>
              <a:t> </a:t>
            </a:r>
            <a:r>
              <a:rPr lang="ru-RU" sz="1467" dirty="0" err="1">
                <a:solidFill>
                  <a:schemeClr val="tx1">
                    <a:lumMod val="85000"/>
                    <a:lumOff val="15000"/>
                  </a:schemeClr>
                </a:solidFill>
              </a:rPr>
              <a:t>қорғау</a:t>
            </a:r>
            <a:r>
              <a:rPr lang="ru-RU" sz="1467" dirty="0">
                <a:solidFill>
                  <a:schemeClr val="tx1">
                    <a:lumMod val="85000"/>
                    <a:lumOff val="15000"/>
                  </a:schemeClr>
                </a:solidFill>
              </a:rPr>
              <a:t>. Рационализация </a:t>
            </a:r>
            <a:r>
              <a:rPr lang="ru-RU" sz="1467" dirty="0" err="1">
                <a:solidFill>
                  <a:schemeClr val="tx1">
                    <a:lumMod val="85000"/>
                    <a:lumOff val="15000"/>
                  </a:schemeClr>
                </a:solidFill>
              </a:rPr>
              <a:t>дегеніміз</a:t>
            </a:r>
            <a:r>
              <a:rPr lang="ru-RU" sz="1467" dirty="0">
                <a:solidFill>
                  <a:schemeClr val="tx1">
                    <a:lumMod val="85000"/>
                    <a:lumOff val="15000"/>
                  </a:schemeClr>
                </a:solidFill>
              </a:rPr>
              <a:t> - </a:t>
            </a:r>
            <a:r>
              <a:rPr lang="ru-RU" sz="1467" dirty="0" err="1">
                <a:solidFill>
                  <a:schemeClr val="tx1">
                    <a:lumMod val="85000"/>
                    <a:lumOff val="15000"/>
                  </a:schemeClr>
                </a:solidFill>
              </a:rPr>
              <a:t>қисынсыз</a:t>
            </a:r>
            <a:r>
              <a:rPr lang="ru-RU" sz="1467" dirty="0">
                <a:solidFill>
                  <a:schemeClr val="tx1">
                    <a:lumMod val="85000"/>
                    <a:lumOff val="15000"/>
                  </a:schemeClr>
                </a:solidFill>
              </a:rPr>
              <a:t> </a:t>
            </a:r>
            <a:r>
              <a:rPr lang="ru-RU" sz="1467" dirty="0" err="1">
                <a:solidFill>
                  <a:schemeClr val="tx1">
                    <a:lumMod val="85000"/>
                    <a:lumOff val="15000"/>
                  </a:schemeClr>
                </a:solidFill>
              </a:rPr>
              <a:t>мінез-құлықты</a:t>
            </a:r>
            <a:r>
              <a:rPr lang="ru-RU" sz="1467" dirty="0">
                <a:solidFill>
                  <a:schemeClr val="tx1">
                    <a:lumMod val="85000"/>
                    <a:lumOff val="15000"/>
                  </a:schemeClr>
                </a:solidFill>
              </a:rPr>
              <a:t> </a:t>
            </a:r>
            <a:r>
              <a:rPr lang="ru-RU" sz="1467" dirty="0" err="1">
                <a:solidFill>
                  <a:schemeClr val="tx1">
                    <a:lumMod val="85000"/>
                    <a:lumOff val="15000"/>
                  </a:schemeClr>
                </a:solidFill>
              </a:rPr>
              <a:t>басқалардың</a:t>
            </a:r>
            <a:r>
              <a:rPr lang="ru-RU" sz="1467" dirty="0">
                <a:solidFill>
                  <a:schemeClr val="tx1">
                    <a:lumMod val="85000"/>
                    <a:lumOff val="15000"/>
                  </a:schemeClr>
                </a:solidFill>
              </a:rPr>
              <a:t> </a:t>
            </a:r>
            <a:r>
              <a:rPr lang="ru-RU" sz="1467" dirty="0" err="1">
                <a:solidFill>
                  <a:schemeClr val="tx1">
                    <a:lumMod val="85000"/>
                    <a:lumOff val="15000"/>
                  </a:schemeClr>
                </a:solidFill>
              </a:rPr>
              <a:t>көз</a:t>
            </a:r>
            <a:r>
              <a:rPr lang="ru-RU" sz="1467" dirty="0">
                <a:solidFill>
                  <a:schemeClr val="tx1">
                    <a:lumMod val="85000"/>
                    <a:lumOff val="15000"/>
                  </a:schemeClr>
                </a:solidFill>
              </a:rPr>
              <a:t> </a:t>
            </a:r>
            <a:r>
              <a:rPr lang="ru-RU" sz="1467" dirty="0" err="1">
                <a:solidFill>
                  <a:schemeClr val="tx1">
                    <a:lumMod val="85000"/>
                    <a:lumOff val="15000"/>
                  </a:schemeClr>
                </a:solidFill>
              </a:rPr>
              <a:t>алдында</a:t>
            </a:r>
            <a:r>
              <a:rPr lang="ru-RU" sz="1467" dirty="0">
                <a:solidFill>
                  <a:schemeClr val="tx1">
                    <a:lumMod val="85000"/>
                    <a:lumOff val="15000"/>
                  </a:schemeClr>
                </a:solidFill>
              </a:rPr>
              <a:t> </a:t>
            </a:r>
            <a:r>
              <a:rPr lang="ru-RU" sz="1467" dirty="0" err="1">
                <a:solidFill>
                  <a:schemeClr val="tx1">
                    <a:lumMod val="85000"/>
                    <a:lumOff val="15000"/>
                  </a:schemeClr>
                </a:solidFill>
              </a:rPr>
              <a:t>әбден</a:t>
            </a:r>
            <a:r>
              <a:rPr lang="ru-RU" sz="1467" dirty="0">
                <a:solidFill>
                  <a:schemeClr val="tx1">
                    <a:lumMod val="85000"/>
                    <a:lumOff val="15000"/>
                  </a:schemeClr>
                </a:solidFill>
              </a:rPr>
              <a:t> </a:t>
            </a:r>
            <a:r>
              <a:rPr lang="ru-RU" sz="1467" dirty="0" err="1">
                <a:solidFill>
                  <a:schemeClr val="tx1">
                    <a:lumMod val="85000"/>
                    <a:lumOff val="15000"/>
                  </a:schemeClr>
                </a:solidFill>
              </a:rPr>
              <a:t>ақылға</a:t>
            </a:r>
            <a:r>
              <a:rPr lang="ru-RU" sz="1467" dirty="0">
                <a:solidFill>
                  <a:schemeClr val="tx1">
                    <a:lumMod val="85000"/>
                    <a:lumOff val="15000"/>
                  </a:schemeClr>
                </a:solidFill>
              </a:rPr>
              <a:t> </a:t>
            </a:r>
            <a:r>
              <a:rPr lang="ru-RU" sz="1467" dirty="0" err="1">
                <a:solidFill>
                  <a:schemeClr val="tx1">
                    <a:lumMod val="85000"/>
                    <a:lumOff val="15000"/>
                  </a:schemeClr>
                </a:solidFill>
              </a:rPr>
              <a:t>қонымды</a:t>
            </a:r>
            <a:r>
              <a:rPr lang="ru-RU" sz="1467" dirty="0">
                <a:solidFill>
                  <a:schemeClr val="tx1">
                    <a:lumMod val="85000"/>
                    <a:lumOff val="15000"/>
                  </a:schemeClr>
                </a:solidFill>
              </a:rPr>
              <a:t> </a:t>
            </a:r>
            <a:r>
              <a:rPr lang="ru-RU" sz="1467" dirty="0" err="1">
                <a:solidFill>
                  <a:schemeClr val="tx1">
                    <a:lumMod val="85000"/>
                    <a:lumOff val="15000"/>
                  </a:schemeClr>
                </a:solidFill>
              </a:rPr>
              <a:t>және</a:t>
            </a:r>
            <a:r>
              <a:rPr lang="ru-RU" sz="1467" dirty="0">
                <a:solidFill>
                  <a:schemeClr val="tx1">
                    <a:lumMod val="85000"/>
                    <a:lumOff val="15000"/>
                  </a:schemeClr>
                </a:solidFill>
              </a:rPr>
              <a:t> </a:t>
            </a:r>
            <a:r>
              <a:rPr lang="ru-RU" sz="1467" dirty="0" err="1">
                <a:solidFill>
                  <a:schemeClr val="tx1">
                    <a:lumMod val="85000"/>
                    <a:lumOff val="15000"/>
                  </a:schemeClr>
                </a:solidFill>
              </a:rPr>
              <a:t>орынды</a:t>
            </a:r>
            <a:r>
              <a:rPr lang="ru-RU" sz="1467" dirty="0">
                <a:solidFill>
                  <a:schemeClr val="tx1">
                    <a:lumMod val="85000"/>
                    <a:lumOff val="15000"/>
                  </a:schemeClr>
                </a:solidFill>
              </a:rPr>
              <a:t> </a:t>
            </a:r>
            <a:r>
              <a:rPr lang="ru-RU" sz="1467" dirty="0" err="1">
                <a:solidFill>
                  <a:schemeClr val="tx1">
                    <a:lumMod val="85000"/>
                    <a:lumOff val="15000"/>
                  </a:schemeClr>
                </a:solidFill>
              </a:rPr>
              <a:t>көрінетін</a:t>
            </a:r>
            <a:r>
              <a:rPr lang="ru-RU" sz="1467" dirty="0">
                <a:solidFill>
                  <a:schemeClr val="tx1">
                    <a:lumMod val="85000"/>
                    <a:lumOff val="15000"/>
                  </a:schemeClr>
                </a:solidFill>
              </a:rPr>
              <a:t> </a:t>
            </a:r>
            <a:r>
              <a:rPr lang="ru-RU" sz="1467" dirty="0" err="1">
                <a:solidFill>
                  <a:schemeClr val="tx1">
                    <a:lumMod val="85000"/>
                    <a:lumOff val="15000"/>
                  </a:schemeClr>
                </a:solidFill>
              </a:rPr>
              <a:t>етіп</a:t>
            </a:r>
            <a:r>
              <a:rPr lang="ru-RU" sz="1467" dirty="0">
                <a:solidFill>
                  <a:schemeClr val="tx1">
                    <a:lumMod val="85000"/>
                    <a:lumOff val="15000"/>
                  </a:schemeClr>
                </a:solidFill>
              </a:rPr>
              <a:t> </a:t>
            </a:r>
            <a:r>
              <a:rPr lang="ru-RU" sz="1467" dirty="0" err="1">
                <a:solidFill>
                  <a:schemeClr val="tx1">
                    <a:lumMod val="85000"/>
                    <a:lumOff val="15000"/>
                  </a:schemeClr>
                </a:solidFill>
              </a:rPr>
              <a:t>көрсететін</a:t>
            </a:r>
            <a:r>
              <a:rPr lang="ru-RU" sz="1467" dirty="0">
                <a:solidFill>
                  <a:schemeClr val="tx1">
                    <a:lumMod val="85000"/>
                    <a:lumOff val="15000"/>
                  </a:schemeClr>
                </a:solidFill>
              </a:rPr>
              <a:t> </a:t>
            </a:r>
            <a:r>
              <a:rPr lang="ru-RU" sz="1467" dirty="0" err="1">
                <a:solidFill>
                  <a:schemeClr val="tx1">
                    <a:lumMod val="85000"/>
                    <a:lumOff val="15000"/>
                  </a:schemeClr>
                </a:solidFill>
              </a:rPr>
              <a:t>жалған</a:t>
            </a:r>
            <a:r>
              <a:rPr lang="ru-RU" sz="1467" dirty="0">
                <a:solidFill>
                  <a:schemeClr val="tx1">
                    <a:lumMod val="85000"/>
                    <a:lumOff val="15000"/>
                  </a:schemeClr>
                </a:solidFill>
              </a:rPr>
              <a:t> </a:t>
            </a:r>
            <a:r>
              <a:rPr lang="ru-RU" sz="1467" dirty="0" err="1">
                <a:solidFill>
                  <a:schemeClr val="tx1">
                    <a:lumMod val="85000"/>
                    <a:lumOff val="15000"/>
                  </a:schemeClr>
                </a:solidFill>
              </a:rPr>
              <a:t>пайымдауды</a:t>
            </a:r>
            <a:r>
              <a:rPr lang="ru-RU" sz="1467" dirty="0">
                <a:solidFill>
                  <a:schemeClr val="tx1">
                    <a:lumMod val="85000"/>
                    <a:lumOff val="15000"/>
                  </a:schemeClr>
                </a:solidFill>
              </a:rPr>
              <a:t> </a:t>
            </a:r>
            <a:r>
              <a:rPr lang="ru-RU" sz="1467" dirty="0" err="1">
                <a:solidFill>
                  <a:schemeClr val="tx1">
                    <a:lumMod val="85000"/>
                    <a:lumOff val="15000"/>
                  </a:schemeClr>
                </a:solidFill>
              </a:rPr>
              <a:t>айтады</a:t>
            </a:r>
            <a:r>
              <a:rPr lang="ru-RU" sz="1467" dirty="0">
                <a:solidFill>
                  <a:schemeClr val="tx1">
                    <a:lumMod val="85000"/>
                    <a:lumOff val="15000"/>
                  </a:schemeClr>
                </a:solidFill>
              </a:rPr>
              <a:t>.</a:t>
            </a:r>
            <a:endParaRPr sz="1467" dirty="0">
              <a:solidFill>
                <a:schemeClr val="tx1">
                  <a:lumMod val="85000"/>
                  <a:lumOff val="15000"/>
                </a:schemeClr>
              </a:solidFill>
            </a:endParaRPr>
          </a:p>
        </p:txBody>
      </p:sp>
      <p:sp>
        <p:nvSpPr>
          <p:cNvPr id="387" name="Google Shape;387;p40"/>
          <p:cNvSpPr/>
          <p:nvPr/>
        </p:nvSpPr>
        <p:spPr>
          <a:xfrm>
            <a:off x="1352633" y="1455367"/>
            <a:ext cx="212400" cy="212400"/>
          </a:xfrm>
          <a:prstGeom prst="ellipse">
            <a:avLst/>
          </a:prstGeom>
          <a:solidFill>
            <a:srgbClr val="FFFFFF"/>
          </a:solidFill>
          <a:ln w="38100"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88" name="Google Shape;388;p40"/>
          <p:cNvSpPr/>
          <p:nvPr/>
        </p:nvSpPr>
        <p:spPr>
          <a:xfrm>
            <a:off x="5084629" y="1463900"/>
            <a:ext cx="212400" cy="212400"/>
          </a:xfrm>
          <a:prstGeom prst="ellipse">
            <a:avLst/>
          </a:prstGeom>
          <a:solidFill>
            <a:srgbClr val="FFFFFF"/>
          </a:solidFill>
          <a:ln w="38100"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dirty="0"/>
          </a:p>
        </p:txBody>
      </p:sp>
      <p:sp>
        <p:nvSpPr>
          <p:cNvPr id="389" name="Google Shape;389;p40"/>
          <p:cNvSpPr/>
          <p:nvPr/>
        </p:nvSpPr>
        <p:spPr>
          <a:xfrm>
            <a:off x="8106640" y="1492560"/>
            <a:ext cx="212400" cy="212400"/>
          </a:xfrm>
          <a:prstGeom prst="ellipse">
            <a:avLst/>
          </a:prstGeom>
          <a:solidFill>
            <a:srgbClr val="FFFFFF"/>
          </a:solidFill>
          <a:ln w="38100"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92" name="Google Shape;392;p40"/>
          <p:cNvSpPr/>
          <p:nvPr/>
        </p:nvSpPr>
        <p:spPr>
          <a:xfrm>
            <a:off x="11069243" y="1449533"/>
            <a:ext cx="212400" cy="212400"/>
          </a:xfrm>
          <a:prstGeom prst="ellipse">
            <a:avLst/>
          </a:prstGeom>
          <a:solidFill>
            <a:srgbClr val="FFFFFF"/>
          </a:solidFill>
          <a:ln w="38100"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7" name="Подзаголовок 6">
            <a:extLst>
              <a:ext uri="{FF2B5EF4-FFF2-40B4-BE49-F238E27FC236}">
                <a16:creationId xmlns="" xmlns:a16="http://schemas.microsoft.com/office/drawing/2014/main" id="{A4BCF859-1BC4-45A2-857F-C0C7E66DC66B}"/>
              </a:ext>
            </a:extLst>
          </p:cNvPr>
          <p:cNvSpPr>
            <a:spLocks noGrp="1"/>
          </p:cNvSpPr>
          <p:nvPr>
            <p:ph type="subTitle" idx="13"/>
          </p:nvPr>
        </p:nvSpPr>
        <p:spPr>
          <a:xfrm>
            <a:off x="3210333" y="2713401"/>
            <a:ext cx="3562772" cy="1200000"/>
          </a:xfrm>
        </p:spPr>
        <p:txBody>
          <a:bodyPr/>
          <a:lstStyle/>
          <a:p>
            <a:r>
              <a:rPr lang="ru-RU" sz="1467" dirty="0" err="1">
                <a:solidFill>
                  <a:schemeClr val="tx1">
                    <a:lumMod val="85000"/>
                    <a:lumOff val="15000"/>
                  </a:schemeClr>
                </a:solidFill>
              </a:rPr>
              <a:t>Қорғаныс</a:t>
            </a:r>
            <a:r>
              <a:rPr lang="ru-RU" sz="1467" dirty="0">
                <a:solidFill>
                  <a:schemeClr val="tx1">
                    <a:lumMod val="85000"/>
                    <a:lumOff val="15000"/>
                  </a:schemeClr>
                </a:solidFill>
              </a:rPr>
              <a:t> </a:t>
            </a:r>
            <a:r>
              <a:rPr lang="ru-RU" sz="1467" dirty="0" err="1">
                <a:solidFill>
                  <a:schemeClr val="tx1">
                    <a:lumMod val="85000"/>
                    <a:lumOff val="15000"/>
                  </a:schemeClr>
                </a:solidFill>
              </a:rPr>
              <a:t>механизмі</a:t>
            </a:r>
            <a:r>
              <a:rPr lang="ru-RU" sz="1467" dirty="0">
                <a:solidFill>
                  <a:schemeClr val="tx1">
                    <a:lumMod val="85000"/>
                    <a:lumOff val="15000"/>
                  </a:schemeClr>
                </a:solidFill>
              </a:rPr>
              <a:t> </a:t>
            </a:r>
            <a:r>
              <a:rPr lang="ru-RU" sz="1467" dirty="0" err="1">
                <a:solidFill>
                  <a:schemeClr val="tx1">
                    <a:lumMod val="85000"/>
                    <a:lumOff val="15000"/>
                  </a:schemeClr>
                </a:solidFill>
              </a:rPr>
              <a:t>ретінде</a:t>
            </a:r>
            <a:r>
              <a:rPr lang="ru-RU" sz="1467" dirty="0">
                <a:solidFill>
                  <a:schemeClr val="tx1">
                    <a:lumMod val="85000"/>
                    <a:lumOff val="15000"/>
                  </a:schemeClr>
                </a:solidFill>
              </a:rPr>
              <a:t> </a:t>
            </a:r>
            <a:r>
              <a:rPr lang="ru-RU" sz="1467" dirty="0" err="1">
                <a:solidFill>
                  <a:schemeClr val="tx1">
                    <a:lumMod val="85000"/>
                    <a:lumOff val="15000"/>
                  </a:schemeClr>
                </a:solidFill>
              </a:rPr>
              <a:t>өзінің</a:t>
            </a:r>
            <a:r>
              <a:rPr lang="ru-RU" sz="1467" dirty="0">
                <a:solidFill>
                  <a:schemeClr val="tx1">
                    <a:lumMod val="85000"/>
                    <a:lumOff val="15000"/>
                  </a:schemeClr>
                </a:solidFill>
              </a:rPr>
              <a:t> </a:t>
            </a:r>
            <a:r>
              <a:rPr lang="ru-RU" sz="1467" dirty="0" err="1">
                <a:solidFill>
                  <a:schemeClr val="tx1">
                    <a:lumMod val="85000"/>
                    <a:lumOff val="15000"/>
                  </a:schemeClr>
                </a:solidFill>
              </a:rPr>
              <a:t>теориялық</a:t>
            </a:r>
            <a:r>
              <a:rPr lang="ru-RU" sz="1467" dirty="0">
                <a:solidFill>
                  <a:schemeClr val="tx1">
                    <a:lumMod val="85000"/>
                    <a:lumOff val="15000"/>
                  </a:schemeClr>
                </a:solidFill>
              </a:rPr>
              <a:t> </a:t>
            </a:r>
            <a:r>
              <a:rPr lang="ru-RU" sz="1467" dirty="0" err="1">
                <a:solidFill>
                  <a:schemeClr val="tx1">
                    <a:lumMod val="85000"/>
                    <a:lumOff val="15000"/>
                  </a:schemeClr>
                </a:solidFill>
              </a:rPr>
              <a:t>маңызы</a:t>
            </a:r>
            <a:r>
              <a:rPr lang="ru-RU" sz="1467" dirty="0">
                <a:solidFill>
                  <a:schemeClr val="tx1">
                    <a:lumMod val="85000"/>
                    <a:lumOff val="15000"/>
                  </a:schemeClr>
                </a:solidFill>
              </a:rPr>
              <a:t> </a:t>
            </a:r>
            <a:r>
              <a:rPr lang="ru-RU" sz="1467" dirty="0" err="1">
                <a:solidFill>
                  <a:schemeClr val="tx1">
                    <a:lumMod val="85000"/>
                    <a:lumOff val="15000"/>
                  </a:schemeClr>
                </a:solidFill>
              </a:rPr>
              <a:t>бойынша</a:t>
            </a:r>
            <a:r>
              <a:rPr lang="ru-RU" sz="1467" dirty="0">
                <a:solidFill>
                  <a:schemeClr val="tx1">
                    <a:lumMod val="85000"/>
                    <a:lumOff val="15000"/>
                  </a:schemeClr>
                </a:solidFill>
              </a:rPr>
              <a:t> проекция </a:t>
            </a:r>
            <a:r>
              <a:rPr lang="ru-RU" sz="1467" dirty="0" err="1">
                <a:solidFill>
                  <a:schemeClr val="tx1">
                    <a:lumMod val="85000"/>
                    <a:lumOff val="15000"/>
                  </a:schemeClr>
                </a:solidFill>
              </a:rPr>
              <a:t>репрессиядан</a:t>
            </a:r>
            <a:r>
              <a:rPr lang="ru-RU" sz="1467" dirty="0">
                <a:solidFill>
                  <a:schemeClr val="tx1">
                    <a:lumMod val="85000"/>
                    <a:lumOff val="15000"/>
                  </a:schemeClr>
                </a:solidFill>
              </a:rPr>
              <a:t> </a:t>
            </a:r>
            <a:r>
              <a:rPr lang="ru-RU" sz="1467" dirty="0" err="1">
                <a:solidFill>
                  <a:schemeClr val="tx1">
                    <a:lumMod val="85000"/>
                    <a:lumOff val="15000"/>
                  </a:schemeClr>
                </a:solidFill>
              </a:rPr>
              <a:t>кейін</a:t>
            </a:r>
            <a:r>
              <a:rPr lang="ru-RU" sz="1467" dirty="0">
                <a:solidFill>
                  <a:schemeClr val="tx1">
                    <a:lumMod val="85000"/>
                    <a:lumOff val="15000"/>
                  </a:schemeClr>
                </a:solidFill>
              </a:rPr>
              <a:t> </a:t>
            </a:r>
            <a:r>
              <a:rPr lang="ru-RU" sz="1467" dirty="0" err="1">
                <a:solidFill>
                  <a:schemeClr val="tx1">
                    <a:lumMod val="85000"/>
                    <a:lumOff val="15000"/>
                  </a:schemeClr>
                </a:solidFill>
              </a:rPr>
              <a:t>жүреді</a:t>
            </a:r>
            <a:r>
              <a:rPr lang="ru-RU" sz="1467" dirty="0">
                <a:solidFill>
                  <a:schemeClr val="tx1">
                    <a:lumMod val="85000"/>
                    <a:lumOff val="15000"/>
                  </a:schemeClr>
                </a:solidFill>
              </a:rPr>
              <a:t>. </a:t>
            </a:r>
            <a:r>
              <a:rPr lang="ru-RU" sz="1467" dirty="0" err="1">
                <a:solidFill>
                  <a:schemeClr val="tx1">
                    <a:lumMod val="85000"/>
                    <a:lumOff val="15000"/>
                  </a:schemeClr>
                </a:solidFill>
              </a:rPr>
              <a:t>Бұл</a:t>
            </a:r>
            <a:r>
              <a:rPr lang="ru-RU" sz="1467" dirty="0">
                <a:solidFill>
                  <a:schemeClr val="tx1">
                    <a:lumMod val="85000"/>
                    <a:lumOff val="15000"/>
                  </a:schemeClr>
                </a:solidFill>
              </a:rPr>
              <a:t> </a:t>
            </a:r>
            <a:r>
              <a:rPr lang="ru-RU" sz="1467" dirty="0" err="1">
                <a:solidFill>
                  <a:schemeClr val="tx1">
                    <a:lumMod val="85000"/>
                    <a:lumOff val="15000"/>
                  </a:schemeClr>
                </a:solidFill>
              </a:rPr>
              <a:t>жеке</a:t>
            </a:r>
            <a:r>
              <a:rPr lang="ru-RU" sz="1467" dirty="0">
                <a:solidFill>
                  <a:schemeClr val="tx1">
                    <a:lumMod val="85000"/>
                    <a:lumOff val="15000"/>
                  </a:schemeClr>
                </a:solidFill>
              </a:rPr>
              <a:t> </a:t>
            </a:r>
            <a:r>
              <a:rPr lang="ru-RU" sz="1467" dirty="0" err="1">
                <a:solidFill>
                  <a:schemeClr val="tx1">
                    <a:lumMod val="85000"/>
                    <a:lumOff val="15000"/>
                  </a:schemeClr>
                </a:solidFill>
              </a:rPr>
              <a:t>адамның</a:t>
            </a:r>
            <a:r>
              <a:rPr lang="ru-RU" sz="1467" dirty="0">
                <a:solidFill>
                  <a:schemeClr val="tx1">
                    <a:lumMod val="85000"/>
                    <a:lumOff val="15000"/>
                  </a:schemeClr>
                </a:solidFill>
              </a:rPr>
              <a:t> </a:t>
            </a:r>
            <a:r>
              <a:rPr lang="ru-RU" sz="1467" dirty="0" err="1">
                <a:solidFill>
                  <a:schemeClr val="tx1">
                    <a:lumMod val="85000"/>
                    <a:lumOff val="15000"/>
                  </a:schemeClr>
                </a:solidFill>
              </a:rPr>
              <a:t>өзінің</a:t>
            </a:r>
            <a:r>
              <a:rPr lang="ru-RU" sz="1467" dirty="0">
                <a:solidFill>
                  <a:schemeClr val="tx1">
                    <a:lumMod val="85000"/>
                    <a:lumOff val="15000"/>
                  </a:schemeClr>
                </a:solidFill>
              </a:rPr>
              <a:t> </a:t>
            </a:r>
            <a:r>
              <a:rPr lang="ru-RU" sz="1467" dirty="0" err="1">
                <a:solidFill>
                  <a:schemeClr val="tx1">
                    <a:lumMod val="85000"/>
                    <a:lumOff val="15000"/>
                  </a:schemeClr>
                </a:solidFill>
              </a:rPr>
              <a:t>қабылдауға</a:t>
            </a:r>
            <a:r>
              <a:rPr lang="ru-RU" sz="1467" dirty="0">
                <a:solidFill>
                  <a:schemeClr val="tx1">
                    <a:lumMod val="85000"/>
                    <a:lumOff val="15000"/>
                  </a:schemeClr>
                </a:solidFill>
              </a:rPr>
              <a:t> </a:t>
            </a:r>
            <a:r>
              <a:rPr lang="ru-RU" sz="1467" dirty="0" err="1">
                <a:solidFill>
                  <a:schemeClr val="tx1">
                    <a:lumMod val="85000"/>
                    <a:lumOff val="15000"/>
                  </a:schemeClr>
                </a:solidFill>
              </a:rPr>
              <a:t>болмайтын</a:t>
            </a:r>
            <a:r>
              <a:rPr lang="ru-RU" sz="1467" dirty="0">
                <a:solidFill>
                  <a:schemeClr val="tx1">
                    <a:lumMod val="85000"/>
                    <a:lumOff val="15000"/>
                  </a:schemeClr>
                </a:solidFill>
              </a:rPr>
              <a:t> </a:t>
            </a:r>
            <a:r>
              <a:rPr lang="ru-RU" sz="1467" dirty="0" err="1">
                <a:solidFill>
                  <a:schemeClr val="tx1">
                    <a:lumMod val="85000"/>
                    <a:lumOff val="15000"/>
                  </a:schemeClr>
                </a:solidFill>
              </a:rPr>
              <a:t>ойларын</a:t>
            </a:r>
            <a:r>
              <a:rPr lang="ru-RU" sz="1467" dirty="0">
                <a:solidFill>
                  <a:schemeClr val="tx1">
                    <a:lumMod val="85000"/>
                    <a:lumOff val="15000"/>
                  </a:schemeClr>
                </a:solidFill>
              </a:rPr>
              <a:t>, </a:t>
            </a:r>
            <a:r>
              <a:rPr lang="ru-RU" sz="1467" dirty="0" err="1">
                <a:solidFill>
                  <a:schemeClr val="tx1">
                    <a:lumMod val="85000"/>
                    <a:lumOff val="15000"/>
                  </a:schemeClr>
                </a:solidFill>
              </a:rPr>
              <a:t>сезімдері</a:t>
            </a:r>
            <a:r>
              <a:rPr lang="ru-RU" sz="1467" dirty="0">
                <a:solidFill>
                  <a:schemeClr val="tx1">
                    <a:lumMod val="85000"/>
                    <a:lumOff val="15000"/>
                  </a:schemeClr>
                </a:solidFill>
              </a:rPr>
              <a:t> мен </a:t>
            </a:r>
            <a:r>
              <a:rPr lang="ru-RU" sz="1467" dirty="0" err="1">
                <a:solidFill>
                  <a:schemeClr val="tx1">
                    <a:lumMod val="85000"/>
                    <a:lumOff val="15000"/>
                  </a:schemeClr>
                </a:solidFill>
              </a:rPr>
              <a:t>мінез-құлқын</a:t>
            </a:r>
            <a:r>
              <a:rPr lang="ru-RU" sz="1467" dirty="0">
                <a:solidFill>
                  <a:schemeClr val="tx1">
                    <a:lumMod val="85000"/>
                    <a:lumOff val="15000"/>
                  </a:schemeClr>
                </a:solidFill>
              </a:rPr>
              <a:t> </a:t>
            </a:r>
            <a:r>
              <a:rPr lang="ru-RU" sz="1467" dirty="0" err="1">
                <a:solidFill>
                  <a:schemeClr val="tx1">
                    <a:lumMod val="85000"/>
                    <a:lumOff val="15000"/>
                  </a:schemeClr>
                </a:solidFill>
              </a:rPr>
              <a:t>басқа</a:t>
            </a:r>
            <a:r>
              <a:rPr lang="ru-RU" sz="1467" dirty="0">
                <a:solidFill>
                  <a:schemeClr val="tx1">
                    <a:lumMod val="85000"/>
                    <a:lumOff val="15000"/>
                  </a:schemeClr>
                </a:solidFill>
              </a:rPr>
              <a:t> </a:t>
            </a:r>
            <a:r>
              <a:rPr lang="ru-RU" sz="1467" dirty="0" err="1">
                <a:solidFill>
                  <a:schemeClr val="tx1">
                    <a:lumMod val="85000"/>
                    <a:lumOff val="15000"/>
                  </a:schemeClr>
                </a:solidFill>
              </a:rPr>
              <a:t>адамдарға</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қоршаған</a:t>
            </a:r>
            <a:r>
              <a:rPr lang="ru-RU" sz="1467" dirty="0">
                <a:solidFill>
                  <a:schemeClr val="tx1">
                    <a:lumMod val="85000"/>
                    <a:lumOff val="15000"/>
                  </a:schemeClr>
                </a:solidFill>
              </a:rPr>
              <a:t> </a:t>
            </a:r>
            <a:r>
              <a:rPr lang="ru-RU" sz="1467" dirty="0" err="1">
                <a:solidFill>
                  <a:schemeClr val="tx1">
                    <a:lumMod val="85000"/>
                    <a:lumOff val="15000"/>
                  </a:schemeClr>
                </a:solidFill>
              </a:rPr>
              <a:t>ортаға</a:t>
            </a:r>
            <a:r>
              <a:rPr lang="ru-RU" sz="1467" dirty="0">
                <a:solidFill>
                  <a:schemeClr val="tx1">
                    <a:lumMod val="85000"/>
                    <a:lumOff val="15000"/>
                  </a:schemeClr>
                </a:solidFill>
              </a:rPr>
              <a:t> </a:t>
            </a:r>
            <a:r>
              <a:rPr lang="ru-RU" sz="1467" dirty="0" err="1">
                <a:solidFill>
                  <a:schemeClr val="tx1">
                    <a:lumMod val="85000"/>
                    <a:lumOff val="15000"/>
                  </a:schemeClr>
                </a:solidFill>
              </a:rPr>
              <a:t>байланыстыратын</a:t>
            </a:r>
            <a:r>
              <a:rPr lang="ru-RU" sz="1467" dirty="0">
                <a:solidFill>
                  <a:schemeClr val="tx1">
                    <a:lumMod val="85000"/>
                    <a:lumOff val="15000"/>
                  </a:schemeClr>
                </a:solidFill>
              </a:rPr>
              <a:t> процесс. </a:t>
            </a:r>
            <a:r>
              <a:rPr lang="ru-RU" sz="1467" dirty="0" err="1">
                <a:solidFill>
                  <a:schemeClr val="tx1">
                    <a:lumMod val="85000"/>
                    <a:lumOff val="15000"/>
                  </a:schemeClr>
                </a:solidFill>
              </a:rPr>
              <a:t>Осылайша</a:t>
            </a:r>
            <a:r>
              <a:rPr lang="ru-RU" sz="1467" dirty="0">
                <a:solidFill>
                  <a:schemeClr val="tx1">
                    <a:lumMod val="85000"/>
                    <a:lumOff val="15000"/>
                  </a:schemeClr>
                </a:solidFill>
              </a:rPr>
              <a:t>, проекция </a:t>
            </a:r>
            <a:r>
              <a:rPr lang="ru-RU" sz="1467" dirty="0" err="1">
                <a:solidFill>
                  <a:schemeClr val="tx1">
                    <a:lumMod val="85000"/>
                    <a:lumOff val="15000"/>
                  </a:schemeClr>
                </a:solidFill>
              </a:rPr>
              <a:t>адамға</a:t>
            </a:r>
            <a:r>
              <a:rPr lang="ru-RU" sz="1467" dirty="0">
                <a:solidFill>
                  <a:schemeClr val="tx1">
                    <a:lumMod val="85000"/>
                    <a:lumOff val="15000"/>
                  </a:schemeClr>
                </a:solidFill>
              </a:rPr>
              <a:t> </a:t>
            </a:r>
            <a:r>
              <a:rPr lang="ru-RU" sz="1467" dirty="0" err="1">
                <a:solidFill>
                  <a:schemeClr val="tx1">
                    <a:lumMod val="85000"/>
                    <a:lumOff val="15000"/>
                  </a:schemeClr>
                </a:solidFill>
              </a:rPr>
              <a:t>өз</a:t>
            </a:r>
            <a:r>
              <a:rPr lang="ru-RU" sz="1467" dirty="0">
                <a:solidFill>
                  <a:schemeClr val="tx1">
                    <a:lumMod val="85000"/>
                    <a:lumOff val="15000"/>
                  </a:schemeClr>
                </a:solidFill>
              </a:rPr>
              <a:t> </a:t>
            </a:r>
            <a:r>
              <a:rPr lang="ru-RU" sz="1467" dirty="0" err="1">
                <a:solidFill>
                  <a:schemeClr val="tx1">
                    <a:lumMod val="85000"/>
                    <a:lumOff val="15000"/>
                  </a:schemeClr>
                </a:solidFill>
              </a:rPr>
              <a:t>кінәсі</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сәтсіздігі</a:t>
            </a:r>
            <a:r>
              <a:rPr lang="ru-RU" sz="1467" dirty="0">
                <a:solidFill>
                  <a:schemeClr val="tx1">
                    <a:lumMod val="85000"/>
                    <a:lumOff val="15000"/>
                  </a:schemeClr>
                </a:solidFill>
              </a:rPr>
              <a:t> </a:t>
            </a:r>
            <a:r>
              <a:rPr lang="ru-RU" sz="1467" dirty="0" err="1">
                <a:solidFill>
                  <a:schemeClr val="tx1">
                    <a:lumMod val="85000"/>
                    <a:lumOff val="15000"/>
                  </a:schemeClr>
                </a:solidFill>
              </a:rPr>
              <a:t>үшін</a:t>
            </a:r>
            <a:r>
              <a:rPr lang="ru-RU" sz="1467" dirty="0">
                <a:solidFill>
                  <a:schemeClr val="tx1">
                    <a:lumMod val="85000"/>
                    <a:lumOff val="15000"/>
                  </a:schemeClr>
                </a:solidFill>
              </a:rPr>
              <a:t> </a:t>
            </a:r>
            <a:r>
              <a:rPr lang="ru-RU" sz="1467" dirty="0" err="1">
                <a:solidFill>
                  <a:schemeClr val="tx1">
                    <a:lumMod val="85000"/>
                    <a:lumOff val="15000"/>
                  </a:schemeClr>
                </a:solidFill>
              </a:rPr>
              <a:t>біреуді</a:t>
            </a:r>
            <a:r>
              <a:rPr lang="ru-RU" sz="1467" dirty="0">
                <a:solidFill>
                  <a:schemeClr val="tx1">
                    <a:lumMod val="85000"/>
                    <a:lumOff val="15000"/>
                  </a:schemeClr>
                </a:solidFill>
              </a:rPr>
              <a:t> </a:t>
            </a:r>
            <a:r>
              <a:rPr lang="ru-RU" sz="1467" dirty="0" err="1">
                <a:solidFill>
                  <a:schemeClr val="tx1">
                    <a:lumMod val="85000"/>
                    <a:lumOff val="15000"/>
                  </a:schemeClr>
                </a:solidFill>
              </a:rPr>
              <a:t>немесе</a:t>
            </a:r>
            <a:r>
              <a:rPr lang="ru-RU" sz="1467" dirty="0">
                <a:solidFill>
                  <a:schemeClr val="tx1">
                    <a:lumMod val="85000"/>
                    <a:lumOff val="15000"/>
                  </a:schemeClr>
                </a:solidFill>
              </a:rPr>
              <a:t> </a:t>
            </a:r>
            <a:r>
              <a:rPr lang="ru-RU" sz="1467" dirty="0" err="1">
                <a:solidFill>
                  <a:schemeClr val="tx1">
                    <a:lumMod val="85000"/>
                    <a:lumOff val="15000"/>
                  </a:schemeClr>
                </a:solidFill>
              </a:rPr>
              <a:t>бір</a:t>
            </a:r>
            <a:r>
              <a:rPr lang="ru-RU" sz="1467" dirty="0">
                <a:solidFill>
                  <a:schemeClr val="tx1">
                    <a:lumMod val="85000"/>
                    <a:lumOff val="15000"/>
                  </a:schemeClr>
                </a:solidFill>
              </a:rPr>
              <a:t> </a:t>
            </a:r>
            <a:r>
              <a:rPr lang="ru-RU" sz="1467" dirty="0" err="1">
                <a:solidFill>
                  <a:schemeClr val="tx1">
                    <a:lumMod val="85000"/>
                    <a:lumOff val="15000"/>
                  </a:schemeClr>
                </a:solidFill>
              </a:rPr>
              <a:t>нәрсені</a:t>
            </a:r>
            <a:r>
              <a:rPr lang="ru-RU" sz="1467" dirty="0">
                <a:solidFill>
                  <a:schemeClr val="tx1">
                    <a:lumMod val="85000"/>
                    <a:lumOff val="15000"/>
                  </a:schemeClr>
                </a:solidFill>
              </a:rPr>
              <a:t> </a:t>
            </a:r>
            <a:r>
              <a:rPr lang="ru-RU" sz="1467" dirty="0" err="1">
                <a:solidFill>
                  <a:schemeClr val="tx1">
                    <a:lumMod val="85000"/>
                    <a:lumOff val="15000"/>
                  </a:schemeClr>
                </a:solidFill>
              </a:rPr>
              <a:t>кінәлауға</a:t>
            </a:r>
            <a:r>
              <a:rPr lang="ru-RU" sz="1467" dirty="0">
                <a:solidFill>
                  <a:schemeClr val="tx1">
                    <a:lumMod val="85000"/>
                    <a:lumOff val="15000"/>
                  </a:schemeClr>
                </a:solidFill>
              </a:rPr>
              <a:t> </a:t>
            </a:r>
            <a:r>
              <a:rPr lang="ru-RU" sz="1467" dirty="0" err="1">
                <a:solidFill>
                  <a:schemeClr val="tx1">
                    <a:lumMod val="85000"/>
                    <a:lumOff val="15000"/>
                  </a:schemeClr>
                </a:solidFill>
              </a:rPr>
              <a:t>мүмкіндік</a:t>
            </a:r>
            <a:r>
              <a:rPr lang="ru-RU" sz="1467" dirty="0">
                <a:solidFill>
                  <a:schemeClr val="tx1">
                    <a:lumMod val="85000"/>
                    <a:lumOff val="15000"/>
                  </a:schemeClr>
                </a:solidFill>
              </a:rPr>
              <a:t> </a:t>
            </a:r>
            <a:r>
              <a:rPr lang="ru-RU" sz="1467" dirty="0" err="1">
                <a:solidFill>
                  <a:schemeClr val="tx1">
                    <a:lumMod val="85000"/>
                    <a:lumOff val="15000"/>
                  </a:schemeClr>
                </a:solidFill>
              </a:rPr>
              <a:t>береді</a:t>
            </a:r>
            <a:r>
              <a:rPr lang="ru-RU" sz="1467" dirty="0">
                <a:solidFill>
                  <a:schemeClr val="tx1">
                    <a:lumMod val="85000"/>
                    <a:lumOff val="15000"/>
                  </a:schemeClr>
                </a:solidFill>
              </a:rPr>
              <a:t>.</a:t>
            </a:r>
          </a:p>
        </p:txBody>
      </p:sp>
      <p:sp>
        <p:nvSpPr>
          <p:cNvPr id="9" name="Подзаголовок 8">
            <a:extLst>
              <a:ext uri="{FF2B5EF4-FFF2-40B4-BE49-F238E27FC236}">
                <a16:creationId xmlns="" xmlns:a16="http://schemas.microsoft.com/office/drawing/2014/main" id="{7C279663-4295-43AA-AC6C-C3C83C4FA16C}"/>
              </a:ext>
            </a:extLst>
          </p:cNvPr>
          <p:cNvSpPr>
            <a:spLocks noGrp="1"/>
          </p:cNvSpPr>
          <p:nvPr>
            <p:ph type="subTitle" idx="9"/>
          </p:nvPr>
        </p:nvSpPr>
        <p:spPr>
          <a:xfrm>
            <a:off x="3688829" y="1935463"/>
            <a:ext cx="3004000" cy="524800"/>
          </a:xfrm>
        </p:spPr>
        <p:txBody>
          <a:bodyPr/>
          <a:lstStyle/>
          <a:p>
            <a:r>
              <a:rPr lang="kk-KZ" dirty="0">
                <a:solidFill>
                  <a:schemeClr val="tx1">
                    <a:lumMod val="85000"/>
                    <a:lumOff val="15000"/>
                  </a:schemeClr>
                </a:solidFill>
              </a:rPr>
              <a:t>Проекция</a:t>
            </a:r>
            <a:endParaRPr lang="ru-RU" dirty="0">
              <a:solidFill>
                <a:schemeClr val="tx1">
                  <a:lumMod val="85000"/>
                  <a:lumOff val="15000"/>
                </a:schemeClr>
              </a:solidFill>
            </a:endParaRPr>
          </a:p>
        </p:txBody>
      </p:sp>
    </p:spTree>
    <p:extLst>
      <p:ext uri="{BB962C8B-B14F-4D97-AF65-F5344CB8AC3E}">
        <p14:creationId xmlns:p14="http://schemas.microsoft.com/office/powerpoint/2010/main" val="1947651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 xmlns:a16="http://schemas.microsoft.com/office/drawing/2014/main" id="{4EE847FE-7301-4B7B-B0D6-B9244B99C86B}"/>
              </a:ext>
            </a:extLst>
          </p:cNvPr>
          <p:cNvPicPr>
            <a:picLocks noChangeAspect="1"/>
          </p:cNvPicPr>
          <p:nvPr/>
        </p:nvPicPr>
        <p:blipFill>
          <a:blip r:embed="rId2"/>
          <a:stretch>
            <a:fillRect/>
          </a:stretch>
        </p:blipFill>
        <p:spPr>
          <a:xfrm>
            <a:off x="4433849" y="1385630"/>
            <a:ext cx="260119" cy="260119"/>
          </a:xfrm>
          <a:prstGeom prst="rect">
            <a:avLst/>
          </a:prstGeom>
        </p:spPr>
      </p:pic>
      <p:pic>
        <p:nvPicPr>
          <p:cNvPr id="4" name="Рисунок 3">
            <a:extLst>
              <a:ext uri="{FF2B5EF4-FFF2-40B4-BE49-F238E27FC236}">
                <a16:creationId xmlns="" xmlns:a16="http://schemas.microsoft.com/office/drawing/2014/main" id="{2817A8ED-F8BF-4DCB-AA37-6A1C6DD3D8EA}"/>
              </a:ext>
            </a:extLst>
          </p:cNvPr>
          <p:cNvPicPr>
            <a:picLocks noChangeAspect="1"/>
          </p:cNvPicPr>
          <p:nvPr/>
        </p:nvPicPr>
        <p:blipFill>
          <a:blip r:embed="rId2"/>
          <a:stretch>
            <a:fillRect/>
          </a:stretch>
        </p:blipFill>
        <p:spPr>
          <a:xfrm>
            <a:off x="7533410" y="1468347"/>
            <a:ext cx="260119" cy="260119"/>
          </a:xfrm>
          <a:prstGeom prst="rect">
            <a:avLst/>
          </a:prstGeom>
        </p:spPr>
      </p:pic>
      <p:pic>
        <p:nvPicPr>
          <p:cNvPr id="5" name="Рисунок 4">
            <a:extLst>
              <a:ext uri="{FF2B5EF4-FFF2-40B4-BE49-F238E27FC236}">
                <a16:creationId xmlns="" xmlns:a16="http://schemas.microsoft.com/office/drawing/2014/main" id="{CBE8D1EC-C31C-4DE6-88F9-1722F4DBA33F}"/>
              </a:ext>
            </a:extLst>
          </p:cNvPr>
          <p:cNvPicPr>
            <a:picLocks noChangeAspect="1"/>
          </p:cNvPicPr>
          <p:nvPr/>
        </p:nvPicPr>
        <p:blipFill>
          <a:blip r:embed="rId2"/>
          <a:stretch>
            <a:fillRect/>
          </a:stretch>
        </p:blipFill>
        <p:spPr>
          <a:xfrm>
            <a:off x="10502911" y="1338287"/>
            <a:ext cx="260119" cy="260119"/>
          </a:xfrm>
          <a:prstGeom prst="rect">
            <a:avLst/>
          </a:prstGeom>
        </p:spPr>
      </p:pic>
      <p:pic>
        <p:nvPicPr>
          <p:cNvPr id="6" name="Рисунок 5">
            <a:extLst>
              <a:ext uri="{FF2B5EF4-FFF2-40B4-BE49-F238E27FC236}">
                <a16:creationId xmlns="" xmlns:a16="http://schemas.microsoft.com/office/drawing/2014/main" id="{74348A8C-766B-4304-AD9D-0F010AB367A0}"/>
              </a:ext>
            </a:extLst>
          </p:cNvPr>
          <p:cNvPicPr>
            <a:picLocks noChangeAspect="1"/>
          </p:cNvPicPr>
          <p:nvPr/>
        </p:nvPicPr>
        <p:blipFill>
          <a:blip r:embed="rId2"/>
          <a:stretch>
            <a:fillRect/>
          </a:stretch>
        </p:blipFill>
        <p:spPr>
          <a:xfrm>
            <a:off x="1204227" y="1344495"/>
            <a:ext cx="260119" cy="260119"/>
          </a:xfrm>
          <a:prstGeom prst="rect">
            <a:avLst/>
          </a:prstGeom>
        </p:spPr>
      </p:pic>
      <p:sp>
        <p:nvSpPr>
          <p:cNvPr id="19" name="TextBox 18">
            <a:extLst>
              <a:ext uri="{FF2B5EF4-FFF2-40B4-BE49-F238E27FC236}">
                <a16:creationId xmlns="" xmlns:a16="http://schemas.microsoft.com/office/drawing/2014/main" id="{0A1336FE-1F41-4220-9271-B371C7E4B576}"/>
              </a:ext>
            </a:extLst>
          </p:cNvPr>
          <p:cNvSpPr txBox="1"/>
          <p:nvPr/>
        </p:nvSpPr>
        <p:spPr>
          <a:xfrm>
            <a:off x="12295" y="1806298"/>
            <a:ext cx="2784871" cy="830997"/>
          </a:xfrm>
          <a:prstGeom prst="rect">
            <a:avLst/>
          </a:prstGeom>
          <a:noFill/>
        </p:spPr>
        <p:txBody>
          <a:bodyPr wrap="square">
            <a:spAutoFit/>
          </a:bodyPr>
          <a:lstStyle/>
          <a:p>
            <a:r>
              <a:rPr lang="ru-RU" sz="2400" b="1" dirty="0" err="1">
                <a:solidFill>
                  <a:schemeClr val="tx1">
                    <a:lumMod val="85000"/>
                    <a:lumOff val="15000"/>
                  </a:schemeClr>
                </a:solidFill>
                <a:latin typeface="Montserrat" panose="020B0604020202020204" charset="-52"/>
              </a:rPr>
              <a:t>Реактивті</a:t>
            </a:r>
            <a:r>
              <a:rPr lang="ru-RU" sz="2400" b="1" dirty="0">
                <a:solidFill>
                  <a:schemeClr val="tx1">
                    <a:lumMod val="85000"/>
                    <a:lumOff val="15000"/>
                  </a:schemeClr>
                </a:solidFill>
                <a:latin typeface="Montserrat" panose="020B0604020202020204" charset="-52"/>
              </a:rPr>
              <a:t> </a:t>
            </a:r>
            <a:r>
              <a:rPr lang="ru-RU" sz="2400" b="1" dirty="0" err="1">
                <a:solidFill>
                  <a:schemeClr val="tx1">
                    <a:lumMod val="85000"/>
                    <a:lumOff val="15000"/>
                  </a:schemeClr>
                </a:solidFill>
                <a:latin typeface="Montserrat" panose="020B0604020202020204" charset="-52"/>
              </a:rPr>
              <a:t>білім</a:t>
            </a:r>
            <a:r>
              <a:rPr lang="ru-RU" sz="2400" b="1" dirty="0">
                <a:solidFill>
                  <a:schemeClr val="tx1">
                    <a:lumMod val="85000"/>
                    <a:lumOff val="15000"/>
                  </a:schemeClr>
                </a:solidFill>
                <a:latin typeface="Montserrat" panose="020B0604020202020204" charset="-52"/>
              </a:rPr>
              <a:t> беру</a:t>
            </a:r>
          </a:p>
        </p:txBody>
      </p:sp>
      <p:sp>
        <p:nvSpPr>
          <p:cNvPr id="21" name="TextBox 20">
            <a:extLst>
              <a:ext uri="{FF2B5EF4-FFF2-40B4-BE49-F238E27FC236}">
                <a16:creationId xmlns="" xmlns:a16="http://schemas.microsoft.com/office/drawing/2014/main" id="{A1ED673C-7917-479D-B06F-8DB3FC629DA5}"/>
              </a:ext>
            </a:extLst>
          </p:cNvPr>
          <p:cNvSpPr txBox="1"/>
          <p:nvPr/>
        </p:nvSpPr>
        <p:spPr>
          <a:xfrm>
            <a:off x="-105215" y="2460546"/>
            <a:ext cx="3139121" cy="3539430"/>
          </a:xfrm>
          <a:prstGeom prst="rect">
            <a:avLst/>
          </a:prstGeom>
          <a:noFill/>
        </p:spPr>
        <p:txBody>
          <a:bodyPr wrap="square">
            <a:spAutoFit/>
          </a:bodyPr>
          <a:lstStyle/>
          <a:p>
            <a:pPr algn="ctr"/>
            <a:r>
              <a:rPr lang="ru-RU" sz="1600" dirty="0" err="1">
                <a:latin typeface="Montserrat" panose="020B0604020202020204" charset="-52"/>
              </a:rPr>
              <a:t>Кейде</a:t>
            </a:r>
            <a:r>
              <a:rPr lang="ru-RU" sz="1600" dirty="0">
                <a:latin typeface="Montserrat" panose="020B0604020202020204" charset="-52"/>
              </a:rPr>
              <a:t> эго </a:t>
            </a:r>
            <a:r>
              <a:rPr lang="ru-RU" sz="1600" dirty="0" err="1">
                <a:latin typeface="Montserrat" panose="020B0604020202020204" charset="-52"/>
              </a:rPr>
              <a:t>мінез-құлқы</a:t>
            </a:r>
            <a:r>
              <a:rPr lang="ru-RU" sz="1600" dirty="0">
                <a:latin typeface="Montserrat" panose="020B0604020202020204" charset="-52"/>
              </a:rPr>
              <a:t> мен </a:t>
            </a:r>
            <a:r>
              <a:rPr lang="ru-RU" sz="1600" dirty="0" err="1">
                <a:latin typeface="Montserrat" panose="020B0604020202020204" charset="-52"/>
              </a:rPr>
              <a:t>ойында</a:t>
            </a:r>
            <a:r>
              <a:rPr lang="ru-RU" sz="1600" dirty="0">
                <a:latin typeface="Montserrat" panose="020B0604020202020204" charset="-52"/>
              </a:rPr>
              <a:t> </a:t>
            </a:r>
            <a:r>
              <a:rPr lang="ru-RU" sz="1600" dirty="0" err="1">
                <a:latin typeface="Montserrat" panose="020B0604020202020204" charset="-52"/>
              </a:rPr>
              <a:t>қарама-қарсы</a:t>
            </a:r>
            <a:r>
              <a:rPr lang="ru-RU" sz="1600" dirty="0">
                <a:latin typeface="Montserrat" panose="020B0604020202020204" charset="-52"/>
              </a:rPr>
              <a:t> </a:t>
            </a:r>
            <a:r>
              <a:rPr lang="ru-RU" sz="1600" dirty="0" err="1">
                <a:latin typeface="Montserrat" panose="020B0604020202020204" charset="-52"/>
              </a:rPr>
              <a:t>ниеттерді</a:t>
            </a:r>
            <a:r>
              <a:rPr lang="ru-RU" sz="1600" dirty="0">
                <a:latin typeface="Montserrat" panose="020B0604020202020204" charset="-52"/>
              </a:rPr>
              <a:t> </a:t>
            </a:r>
            <a:r>
              <a:rPr lang="ru-RU" sz="1600" dirty="0" err="1">
                <a:latin typeface="Montserrat" panose="020B0604020202020204" charset="-52"/>
              </a:rPr>
              <a:t>білдіре</a:t>
            </a:r>
            <a:r>
              <a:rPr lang="ru-RU" sz="1600" dirty="0">
                <a:latin typeface="Montserrat" panose="020B0604020202020204" charset="-52"/>
              </a:rPr>
              <a:t> </a:t>
            </a:r>
            <a:r>
              <a:rPr lang="ru-RU" sz="1600" dirty="0" err="1">
                <a:latin typeface="Montserrat" panose="020B0604020202020204" charset="-52"/>
              </a:rPr>
              <a:t>отырып</a:t>
            </a:r>
            <a:r>
              <a:rPr lang="ru-RU" sz="1600" dirty="0">
                <a:latin typeface="Montserrat" panose="020B0604020202020204" charset="-52"/>
              </a:rPr>
              <a:t>, </a:t>
            </a:r>
            <a:r>
              <a:rPr lang="ru-RU" sz="1600" dirty="0" err="1">
                <a:latin typeface="Montserrat" panose="020B0604020202020204" charset="-52"/>
              </a:rPr>
              <a:t>тыйым</a:t>
            </a:r>
            <a:r>
              <a:rPr lang="ru-RU" sz="1600" dirty="0">
                <a:latin typeface="Montserrat" panose="020B0604020202020204" charset="-52"/>
              </a:rPr>
              <a:t> </a:t>
            </a:r>
            <a:r>
              <a:rPr lang="ru-RU" sz="1600" dirty="0" err="1">
                <a:latin typeface="Montserrat" panose="020B0604020202020204" charset="-52"/>
              </a:rPr>
              <a:t>салынған</a:t>
            </a:r>
            <a:r>
              <a:rPr lang="ru-RU" sz="1600" dirty="0">
                <a:latin typeface="Montserrat" panose="020B0604020202020204" charset="-52"/>
              </a:rPr>
              <a:t> </a:t>
            </a:r>
            <a:r>
              <a:rPr lang="ru-RU" sz="1600" dirty="0" err="1">
                <a:latin typeface="Montserrat" panose="020B0604020202020204" charset="-52"/>
              </a:rPr>
              <a:t>импульстерден</a:t>
            </a:r>
            <a:r>
              <a:rPr lang="ru-RU" sz="1600" dirty="0">
                <a:latin typeface="Montserrat" panose="020B0604020202020204" charset="-52"/>
              </a:rPr>
              <a:t> </a:t>
            </a:r>
            <a:r>
              <a:rPr lang="ru-RU" sz="1600" dirty="0" err="1">
                <a:latin typeface="Montserrat" panose="020B0604020202020204" charset="-52"/>
              </a:rPr>
              <a:t>қорғануы</a:t>
            </a:r>
            <a:r>
              <a:rPr lang="ru-RU" sz="1600" dirty="0">
                <a:latin typeface="Montserrat" panose="020B0604020202020204" charset="-52"/>
              </a:rPr>
              <a:t> </a:t>
            </a:r>
            <a:r>
              <a:rPr lang="ru-RU" sz="1600" dirty="0" err="1">
                <a:latin typeface="Montserrat" panose="020B0604020202020204" charset="-52"/>
              </a:rPr>
              <a:t>мүмкін</a:t>
            </a:r>
            <a:r>
              <a:rPr lang="ru-RU" sz="1600" dirty="0">
                <a:latin typeface="Montserrat" panose="020B0604020202020204" charset="-52"/>
              </a:rPr>
              <a:t>. </a:t>
            </a:r>
            <a:r>
              <a:rPr lang="ru-RU" sz="1600" dirty="0" err="1">
                <a:latin typeface="Montserrat" panose="020B0604020202020204" charset="-52"/>
              </a:rPr>
              <a:t>Бұл</a:t>
            </a:r>
            <a:r>
              <a:rPr lang="ru-RU" sz="1600" dirty="0">
                <a:latin typeface="Montserrat" panose="020B0604020202020204" charset="-52"/>
              </a:rPr>
              <a:t> </a:t>
            </a:r>
            <a:r>
              <a:rPr lang="ru-RU" sz="1600" dirty="0" err="1">
                <a:latin typeface="Montserrat" panose="020B0604020202020204" charset="-52"/>
              </a:rPr>
              <a:t>жерде</a:t>
            </a:r>
            <a:r>
              <a:rPr lang="ru-RU" sz="1600" dirty="0">
                <a:latin typeface="Montserrat" panose="020B0604020202020204" charset="-52"/>
              </a:rPr>
              <a:t> </a:t>
            </a:r>
            <a:r>
              <a:rPr lang="ru-RU" sz="1600" dirty="0" err="1">
                <a:latin typeface="Montserrat" panose="020B0604020202020204" charset="-52"/>
              </a:rPr>
              <a:t>біз</a:t>
            </a:r>
            <a:r>
              <a:rPr lang="ru-RU" sz="1600" dirty="0">
                <a:latin typeface="Montserrat" panose="020B0604020202020204" charset="-52"/>
              </a:rPr>
              <a:t> </a:t>
            </a:r>
            <a:r>
              <a:rPr lang="ru-RU" sz="1600" dirty="0" err="1">
                <a:latin typeface="Montserrat" panose="020B0604020202020204" charset="-52"/>
              </a:rPr>
              <a:t>реактивті</a:t>
            </a:r>
            <a:r>
              <a:rPr lang="ru-RU" sz="1600" dirty="0">
                <a:latin typeface="Montserrat" panose="020B0604020202020204" charset="-52"/>
              </a:rPr>
              <a:t> </a:t>
            </a:r>
            <a:r>
              <a:rPr lang="ru-RU" sz="1600" dirty="0" err="1">
                <a:latin typeface="Montserrat" panose="020B0604020202020204" charset="-52"/>
              </a:rPr>
              <a:t>біліммен</a:t>
            </a:r>
            <a:r>
              <a:rPr lang="ru-RU" sz="1600" dirty="0">
                <a:latin typeface="Montserrat" panose="020B0604020202020204" charset="-52"/>
              </a:rPr>
              <a:t> </a:t>
            </a:r>
            <a:r>
              <a:rPr lang="ru-RU" sz="1600" dirty="0" err="1">
                <a:latin typeface="Montserrat" panose="020B0604020202020204" charset="-52"/>
              </a:rPr>
              <a:t>немесе</a:t>
            </a:r>
            <a:r>
              <a:rPr lang="ru-RU" sz="1600" dirty="0">
                <a:latin typeface="Montserrat" panose="020B0604020202020204" charset="-52"/>
              </a:rPr>
              <a:t> </a:t>
            </a:r>
            <a:r>
              <a:rPr lang="ru-RU" sz="1600" dirty="0" err="1">
                <a:latin typeface="Montserrat" panose="020B0604020202020204" charset="-52"/>
              </a:rPr>
              <a:t>кері</a:t>
            </a:r>
            <a:r>
              <a:rPr lang="ru-RU" sz="1600" dirty="0">
                <a:latin typeface="Montserrat" panose="020B0604020202020204" charset="-52"/>
              </a:rPr>
              <a:t> </a:t>
            </a:r>
            <a:r>
              <a:rPr lang="ru-RU" sz="1600" dirty="0" err="1">
                <a:latin typeface="Montserrat" panose="020B0604020202020204" charset="-52"/>
              </a:rPr>
              <a:t>әрекетпен</a:t>
            </a:r>
            <a:r>
              <a:rPr lang="ru-RU" sz="1600" dirty="0">
                <a:latin typeface="Montserrat" panose="020B0604020202020204" charset="-52"/>
              </a:rPr>
              <a:t> </a:t>
            </a:r>
            <a:r>
              <a:rPr lang="ru-RU" sz="1600" dirty="0" err="1">
                <a:latin typeface="Montserrat" panose="020B0604020202020204" charset="-52"/>
              </a:rPr>
              <a:t>айналысамыз</a:t>
            </a:r>
            <a:r>
              <a:rPr lang="ru-RU" sz="1600" dirty="0">
                <a:latin typeface="Montserrat" panose="020B0604020202020204" charset="-52"/>
              </a:rPr>
              <a:t>. </a:t>
            </a:r>
            <a:r>
              <a:rPr lang="ru-RU" sz="1600" dirty="0" err="1">
                <a:latin typeface="Montserrat" panose="020B0604020202020204" charset="-52"/>
              </a:rPr>
              <a:t>Бұл</a:t>
            </a:r>
            <a:r>
              <a:rPr lang="ru-RU" sz="1600" dirty="0">
                <a:latin typeface="Montserrat" panose="020B0604020202020204" charset="-52"/>
              </a:rPr>
              <a:t> </a:t>
            </a:r>
            <a:r>
              <a:rPr lang="ru-RU" sz="1600" dirty="0" err="1">
                <a:latin typeface="Montserrat" panose="020B0604020202020204" charset="-52"/>
              </a:rPr>
              <a:t>қорғаныс</a:t>
            </a:r>
            <a:r>
              <a:rPr lang="ru-RU" sz="1600" dirty="0">
                <a:latin typeface="Montserrat" panose="020B0604020202020204" charset="-52"/>
              </a:rPr>
              <a:t> </a:t>
            </a:r>
            <a:r>
              <a:rPr lang="ru-RU" sz="1600" dirty="0" err="1">
                <a:latin typeface="Montserrat" panose="020B0604020202020204" charset="-52"/>
              </a:rPr>
              <a:t>процесі</a:t>
            </a:r>
            <a:r>
              <a:rPr lang="ru-RU" sz="1600" dirty="0">
                <a:latin typeface="Montserrat" panose="020B0604020202020204" charset="-52"/>
              </a:rPr>
              <a:t> </a:t>
            </a:r>
            <a:r>
              <a:rPr lang="ru-RU" sz="1600" dirty="0" err="1">
                <a:latin typeface="Montserrat" panose="020B0604020202020204" charset="-52"/>
              </a:rPr>
              <a:t>екі</a:t>
            </a:r>
            <a:r>
              <a:rPr lang="ru-RU" sz="1600" dirty="0">
                <a:latin typeface="Montserrat" panose="020B0604020202020204" charset="-52"/>
              </a:rPr>
              <a:t> </a:t>
            </a:r>
            <a:r>
              <a:rPr lang="ru-RU" sz="1600" dirty="0" err="1">
                <a:latin typeface="Montserrat" panose="020B0604020202020204" charset="-52"/>
              </a:rPr>
              <a:t>сатылы</a:t>
            </a:r>
            <a:r>
              <a:rPr lang="ru-RU" sz="1600" dirty="0">
                <a:latin typeface="Montserrat" panose="020B0604020202020204" charset="-52"/>
              </a:rPr>
              <a:t> </a:t>
            </a:r>
            <a:r>
              <a:rPr lang="ru-RU" sz="1600" dirty="0" err="1">
                <a:latin typeface="Montserrat" panose="020B0604020202020204" charset="-52"/>
              </a:rPr>
              <a:t>түрде</a:t>
            </a:r>
            <a:r>
              <a:rPr lang="ru-RU" sz="1600" dirty="0">
                <a:latin typeface="Montserrat" panose="020B0604020202020204" charset="-52"/>
              </a:rPr>
              <a:t> </a:t>
            </a:r>
            <a:r>
              <a:rPr lang="ru-RU" sz="1600" dirty="0" err="1">
                <a:latin typeface="Montserrat" panose="020B0604020202020204" charset="-52"/>
              </a:rPr>
              <a:t>жүзеге</a:t>
            </a:r>
            <a:r>
              <a:rPr lang="ru-RU" sz="1600" dirty="0">
                <a:latin typeface="Montserrat" panose="020B0604020202020204" charset="-52"/>
              </a:rPr>
              <a:t> </a:t>
            </a:r>
            <a:r>
              <a:rPr lang="ru-RU" sz="1600" dirty="0" err="1">
                <a:latin typeface="Montserrat" panose="020B0604020202020204" charset="-52"/>
              </a:rPr>
              <a:t>асырылады</a:t>
            </a:r>
            <a:r>
              <a:rPr lang="ru-RU" sz="1600" dirty="0">
                <a:latin typeface="Montserrat" panose="020B0604020202020204" charset="-52"/>
              </a:rPr>
              <a:t>: </a:t>
            </a:r>
            <a:r>
              <a:rPr lang="ru-RU" sz="1600" dirty="0" err="1">
                <a:latin typeface="Montserrat" panose="020B0604020202020204" charset="-52"/>
              </a:rPr>
              <a:t>біріншіден</a:t>
            </a:r>
            <a:r>
              <a:rPr lang="ru-RU" sz="1600" dirty="0">
                <a:latin typeface="Montserrat" panose="020B0604020202020204" charset="-52"/>
              </a:rPr>
              <a:t>, </a:t>
            </a:r>
            <a:r>
              <a:rPr lang="ru-RU" sz="1600" dirty="0" err="1">
                <a:latin typeface="Montserrat" panose="020B0604020202020204" charset="-52"/>
              </a:rPr>
              <a:t>қолайсыз</a:t>
            </a:r>
            <a:r>
              <a:rPr lang="ru-RU" sz="1600" dirty="0">
                <a:latin typeface="Montserrat" panose="020B0604020202020204" charset="-52"/>
              </a:rPr>
              <a:t> импульс </a:t>
            </a:r>
            <a:r>
              <a:rPr lang="ru-RU" sz="1600" dirty="0" err="1">
                <a:latin typeface="Montserrat" panose="020B0604020202020204" charset="-52"/>
              </a:rPr>
              <a:t>басылады</a:t>
            </a:r>
            <a:r>
              <a:rPr lang="ru-RU" sz="1600" dirty="0">
                <a:latin typeface="Montserrat" panose="020B0604020202020204" charset="-52"/>
              </a:rPr>
              <a:t>; </a:t>
            </a:r>
            <a:r>
              <a:rPr lang="ru-RU" sz="1600" dirty="0" err="1">
                <a:latin typeface="Montserrat" panose="020B0604020202020204" charset="-52"/>
              </a:rPr>
              <a:t>содан</a:t>
            </a:r>
            <a:r>
              <a:rPr lang="ru-RU" sz="1600" dirty="0">
                <a:latin typeface="Montserrat" panose="020B0604020202020204" charset="-52"/>
              </a:rPr>
              <a:t> </a:t>
            </a:r>
            <a:r>
              <a:rPr lang="ru-RU" sz="1600" dirty="0" err="1">
                <a:latin typeface="Montserrat" panose="020B0604020202020204" charset="-52"/>
              </a:rPr>
              <a:t>кейін</a:t>
            </a:r>
            <a:r>
              <a:rPr lang="ru-RU" sz="1600" dirty="0">
                <a:latin typeface="Montserrat" panose="020B0604020202020204" charset="-52"/>
              </a:rPr>
              <a:t> сана </a:t>
            </a:r>
            <a:r>
              <a:rPr lang="ru-RU" sz="1600" dirty="0" err="1">
                <a:latin typeface="Montserrat" panose="020B0604020202020204" charset="-52"/>
              </a:rPr>
              <a:t>деңгейінде</a:t>
            </a:r>
            <a:r>
              <a:rPr lang="ru-RU" sz="1600" dirty="0">
                <a:latin typeface="Montserrat" panose="020B0604020202020204" charset="-52"/>
              </a:rPr>
              <a:t> </a:t>
            </a:r>
            <a:r>
              <a:rPr lang="ru-RU" sz="1600" dirty="0" err="1">
                <a:latin typeface="Montserrat" panose="020B0604020202020204" charset="-52"/>
              </a:rPr>
              <a:t>мүлдем</a:t>
            </a:r>
            <a:r>
              <a:rPr lang="ru-RU" sz="1600" dirty="0">
                <a:latin typeface="Montserrat" panose="020B0604020202020204" charset="-52"/>
              </a:rPr>
              <a:t> </a:t>
            </a:r>
            <a:r>
              <a:rPr lang="ru-RU" sz="1600" dirty="0" err="1">
                <a:latin typeface="Montserrat" panose="020B0604020202020204" charset="-52"/>
              </a:rPr>
              <a:t>керісінше</a:t>
            </a:r>
            <a:r>
              <a:rPr lang="ru-RU" sz="1600" dirty="0">
                <a:latin typeface="Montserrat" panose="020B0604020202020204" charset="-52"/>
              </a:rPr>
              <a:t> </a:t>
            </a:r>
            <a:r>
              <a:rPr lang="ru-RU" sz="1600" dirty="0" err="1">
                <a:latin typeface="Montserrat" panose="020B0604020202020204" charset="-52"/>
              </a:rPr>
              <a:t>көрінеді</a:t>
            </a:r>
            <a:r>
              <a:rPr lang="ru-RU" sz="1600" dirty="0">
                <a:latin typeface="Montserrat" panose="020B0604020202020204" charset="-52"/>
              </a:rPr>
              <a:t>.</a:t>
            </a:r>
          </a:p>
        </p:txBody>
      </p:sp>
      <p:sp>
        <p:nvSpPr>
          <p:cNvPr id="23" name="TextBox 22">
            <a:extLst>
              <a:ext uri="{FF2B5EF4-FFF2-40B4-BE49-F238E27FC236}">
                <a16:creationId xmlns="" xmlns:a16="http://schemas.microsoft.com/office/drawing/2014/main" id="{85C331E4-3F9C-4DB1-A0D8-E719460DF732}"/>
              </a:ext>
            </a:extLst>
          </p:cNvPr>
          <p:cNvSpPr txBox="1"/>
          <p:nvPr/>
        </p:nvSpPr>
        <p:spPr>
          <a:xfrm>
            <a:off x="3729567" y="1806299"/>
            <a:ext cx="1729860" cy="830997"/>
          </a:xfrm>
          <a:prstGeom prst="rect">
            <a:avLst/>
          </a:prstGeom>
          <a:noFill/>
        </p:spPr>
        <p:txBody>
          <a:bodyPr wrap="square">
            <a:spAutoFit/>
          </a:bodyPr>
          <a:lstStyle/>
          <a:p>
            <a:r>
              <a:rPr lang="ru-RU" sz="2400" b="1" dirty="0">
                <a:solidFill>
                  <a:schemeClr val="tx1">
                    <a:lumMod val="85000"/>
                    <a:lumOff val="15000"/>
                  </a:schemeClr>
                </a:solidFill>
                <a:latin typeface="Montserrat" panose="020B0604020202020204" charset="-52"/>
              </a:rPr>
              <a:t>Регрессия</a:t>
            </a:r>
          </a:p>
        </p:txBody>
      </p:sp>
      <p:sp>
        <p:nvSpPr>
          <p:cNvPr id="25" name="TextBox 24">
            <a:extLst>
              <a:ext uri="{FF2B5EF4-FFF2-40B4-BE49-F238E27FC236}">
                <a16:creationId xmlns="" xmlns:a16="http://schemas.microsoft.com/office/drawing/2014/main" id="{9E0291BF-0DE2-47D7-84EE-34F569FF8002}"/>
              </a:ext>
            </a:extLst>
          </p:cNvPr>
          <p:cNvSpPr txBox="1"/>
          <p:nvPr/>
        </p:nvSpPr>
        <p:spPr>
          <a:xfrm>
            <a:off x="2977282" y="2286634"/>
            <a:ext cx="2913132" cy="3539430"/>
          </a:xfrm>
          <a:prstGeom prst="rect">
            <a:avLst/>
          </a:prstGeom>
          <a:noFill/>
        </p:spPr>
        <p:txBody>
          <a:bodyPr wrap="square">
            <a:spAutoFit/>
          </a:bodyPr>
          <a:lstStyle/>
          <a:p>
            <a:pPr algn="ctr"/>
            <a:r>
              <a:rPr lang="ru-RU" sz="1600" dirty="0">
                <a:latin typeface="Montserrat" panose="020B0604020202020204" charset="-52"/>
              </a:rPr>
              <a:t>Регрессия </a:t>
            </a:r>
            <a:r>
              <a:rPr lang="ru-RU" sz="1600" dirty="0" err="1">
                <a:latin typeface="Montserrat" panose="020B0604020202020204" charset="-52"/>
              </a:rPr>
              <a:t>баланың</a:t>
            </a:r>
            <a:r>
              <a:rPr lang="ru-RU" sz="1600" dirty="0">
                <a:latin typeface="Montserrat" panose="020B0604020202020204" charset="-52"/>
              </a:rPr>
              <a:t>, </a:t>
            </a:r>
            <a:r>
              <a:rPr lang="ru-RU" sz="1600" dirty="0" err="1">
                <a:latin typeface="Montserrat" panose="020B0604020202020204" charset="-52"/>
              </a:rPr>
              <a:t>балалардың</a:t>
            </a:r>
            <a:r>
              <a:rPr lang="ru-RU" sz="1600" dirty="0">
                <a:latin typeface="Montserrat" panose="020B0604020202020204" charset="-52"/>
              </a:rPr>
              <a:t> </a:t>
            </a:r>
            <a:r>
              <a:rPr lang="ru-RU" sz="1600" dirty="0" err="1">
                <a:latin typeface="Montserrat" panose="020B0604020202020204" charset="-52"/>
              </a:rPr>
              <a:t>мінез-құлық</a:t>
            </a:r>
            <a:r>
              <a:rPr lang="ru-RU" sz="1600" dirty="0">
                <a:latin typeface="Montserrat" panose="020B0604020202020204" charset="-52"/>
              </a:rPr>
              <a:t> </a:t>
            </a:r>
            <a:r>
              <a:rPr lang="ru-RU" sz="1600" dirty="0" err="1">
                <a:latin typeface="Montserrat" panose="020B0604020202020204" charset="-52"/>
              </a:rPr>
              <a:t>үлгілеріне</a:t>
            </a:r>
            <a:r>
              <a:rPr lang="ru-RU" sz="1600" dirty="0">
                <a:latin typeface="Montserrat" panose="020B0604020202020204" charset="-52"/>
              </a:rPr>
              <a:t> </a:t>
            </a:r>
            <a:r>
              <a:rPr lang="ru-RU" sz="1600" dirty="0" err="1">
                <a:latin typeface="Montserrat" panose="020B0604020202020204" charset="-52"/>
              </a:rPr>
              <a:t>оралуымен</a:t>
            </a:r>
            <a:r>
              <a:rPr lang="ru-RU" sz="1600" dirty="0">
                <a:latin typeface="Montserrat" panose="020B0604020202020204" charset="-52"/>
              </a:rPr>
              <a:t> </a:t>
            </a:r>
            <a:r>
              <a:rPr lang="ru-RU" sz="1600" dirty="0" err="1">
                <a:latin typeface="Montserrat" panose="020B0604020202020204" charset="-52"/>
              </a:rPr>
              <a:t>сипатталады</a:t>
            </a:r>
            <a:r>
              <a:rPr lang="ru-RU" sz="1600" dirty="0">
                <a:latin typeface="Montserrat" panose="020B0604020202020204" charset="-52"/>
              </a:rPr>
              <a:t>. </a:t>
            </a:r>
            <a:r>
              <a:rPr lang="ru-RU" sz="1600" dirty="0" err="1">
                <a:latin typeface="Montserrat" panose="020B0604020202020204" charset="-52"/>
              </a:rPr>
              <a:t>Бұл</a:t>
            </a:r>
            <a:r>
              <a:rPr lang="ru-RU" sz="1600" dirty="0">
                <a:latin typeface="Montserrat" panose="020B0604020202020204" charset="-52"/>
              </a:rPr>
              <a:t> </a:t>
            </a:r>
            <a:r>
              <a:rPr lang="ru-RU" sz="1600" dirty="0" err="1">
                <a:latin typeface="Montserrat" panose="020B0604020202020204" charset="-52"/>
              </a:rPr>
              <a:t>қауіпсіз</a:t>
            </a:r>
            <a:r>
              <a:rPr lang="ru-RU" sz="1600" dirty="0">
                <a:latin typeface="Montserrat" panose="020B0604020202020204" charset="-52"/>
              </a:rPr>
              <a:t> </a:t>
            </a:r>
            <a:r>
              <a:rPr lang="ru-RU" sz="1600" dirty="0" err="1">
                <a:latin typeface="Montserrat" panose="020B0604020202020204" charset="-52"/>
              </a:rPr>
              <a:t>және</a:t>
            </a:r>
            <a:r>
              <a:rPr lang="ru-RU" sz="1600" dirty="0">
                <a:latin typeface="Montserrat" panose="020B0604020202020204" charset="-52"/>
              </a:rPr>
              <a:t> </a:t>
            </a:r>
            <a:r>
              <a:rPr lang="ru-RU" sz="1600" dirty="0" err="1">
                <a:latin typeface="Montserrat" panose="020B0604020202020204" charset="-52"/>
              </a:rPr>
              <a:t>жағымды</a:t>
            </a:r>
            <a:r>
              <a:rPr lang="ru-RU" sz="1600" dirty="0">
                <a:latin typeface="Montserrat" panose="020B0604020202020204" charset="-52"/>
              </a:rPr>
              <a:t> </a:t>
            </a:r>
            <a:r>
              <a:rPr lang="ru-RU" sz="1600" dirty="0" err="1">
                <a:latin typeface="Montserrat" panose="020B0604020202020204" charset="-52"/>
              </a:rPr>
              <a:t>өмірдің</a:t>
            </a:r>
            <a:r>
              <a:rPr lang="ru-RU" sz="1600" dirty="0">
                <a:latin typeface="Montserrat" panose="020B0604020202020204" charset="-52"/>
              </a:rPr>
              <a:t> </a:t>
            </a:r>
            <a:r>
              <a:rPr lang="ru-RU" sz="1600" dirty="0" err="1">
                <a:latin typeface="Montserrat" panose="020B0604020202020204" charset="-52"/>
              </a:rPr>
              <a:t>ерте</a:t>
            </a:r>
            <a:r>
              <a:rPr lang="ru-RU" sz="1600" dirty="0">
                <a:latin typeface="Montserrat" panose="020B0604020202020204" charset="-52"/>
              </a:rPr>
              <a:t> </a:t>
            </a:r>
            <a:r>
              <a:rPr lang="ru-RU" sz="1600" dirty="0" err="1">
                <a:latin typeface="Montserrat" panose="020B0604020202020204" charset="-52"/>
              </a:rPr>
              <a:t>кезеңіне</a:t>
            </a:r>
            <a:r>
              <a:rPr lang="ru-RU" sz="1600" dirty="0">
                <a:latin typeface="Montserrat" panose="020B0604020202020204" charset="-52"/>
              </a:rPr>
              <a:t> оралу </a:t>
            </a:r>
            <a:r>
              <a:rPr lang="ru-RU" sz="1600" dirty="0" err="1">
                <a:latin typeface="Montserrat" panose="020B0604020202020204" charset="-52"/>
              </a:rPr>
              <a:t>арқылы</a:t>
            </a:r>
            <a:r>
              <a:rPr lang="ru-RU" sz="1600" dirty="0">
                <a:latin typeface="Montserrat" panose="020B0604020202020204" charset="-52"/>
              </a:rPr>
              <a:t> </a:t>
            </a:r>
            <a:r>
              <a:rPr lang="ru-RU" sz="1600" dirty="0" err="1">
                <a:latin typeface="Montserrat" panose="020B0604020202020204" charset="-52"/>
              </a:rPr>
              <a:t>мазасыздықты</a:t>
            </a:r>
            <a:r>
              <a:rPr lang="ru-RU" sz="1600" dirty="0">
                <a:latin typeface="Montserrat" panose="020B0604020202020204" charset="-52"/>
              </a:rPr>
              <a:t> </a:t>
            </a:r>
            <a:r>
              <a:rPr lang="ru-RU" sz="1600" dirty="0" err="1">
                <a:latin typeface="Montserrat" panose="020B0604020202020204" charset="-52"/>
              </a:rPr>
              <a:t>жеңілдетудің</a:t>
            </a:r>
            <a:r>
              <a:rPr lang="ru-RU" sz="1600" dirty="0">
                <a:latin typeface="Montserrat" panose="020B0604020202020204" charset="-52"/>
              </a:rPr>
              <a:t> </a:t>
            </a:r>
            <a:r>
              <a:rPr lang="ru-RU" sz="1600" dirty="0" err="1">
                <a:latin typeface="Montserrat" panose="020B0604020202020204" charset="-52"/>
              </a:rPr>
              <a:t>тәсілі</a:t>
            </a:r>
            <a:r>
              <a:rPr lang="ru-RU" sz="1600" dirty="0">
                <a:latin typeface="Montserrat" panose="020B0604020202020204" charset="-52"/>
              </a:rPr>
              <a:t>. </a:t>
            </a:r>
            <a:r>
              <a:rPr lang="ru-RU" sz="1600" dirty="0" err="1">
                <a:latin typeface="Montserrat" panose="020B0604020202020204" charset="-52"/>
              </a:rPr>
              <a:t>Ересектерде</a:t>
            </a:r>
            <a:r>
              <a:rPr lang="ru-RU" sz="1600" dirty="0">
                <a:latin typeface="Montserrat" panose="020B0604020202020204" charset="-52"/>
              </a:rPr>
              <a:t> </a:t>
            </a:r>
            <a:r>
              <a:rPr lang="ru-RU" sz="1600" dirty="0" err="1">
                <a:latin typeface="Montserrat" panose="020B0604020202020204" charset="-52"/>
              </a:rPr>
              <a:t>қиын</a:t>
            </a:r>
            <a:r>
              <a:rPr lang="ru-RU" sz="1600" dirty="0">
                <a:latin typeface="Montserrat" panose="020B0604020202020204" charset="-52"/>
              </a:rPr>
              <a:t> </a:t>
            </a:r>
            <a:r>
              <a:rPr lang="ru-RU" sz="1600" dirty="0" err="1">
                <a:latin typeface="Montserrat" panose="020B0604020202020204" charset="-52"/>
              </a:rPr>
              <a:t>танылатын</a:t>
            </a:r>
            <a:r>
              <a:rPr lang="ru-RU" sz="1600" dirty="0">
                <a:latin typeface="Montserrat" panose="020B0604020202020204" charset="-52"/>
              </a:rPr>
              <a:t> регрессия </a:t>
            </a:r>
            <a:r>
              <a:rPr lang="ru-RU" sz="1600" dirty="0" err="1">
                <a:latin typeface="Montserrat" panose="020B0604020202020204" charset="-52"/>
              </a:rPr>
              <a:t>көріністері</a:t>
            </a:r>
            <a:r>
              <a:rPr lang="ru-RU" sz="1600" dirty="0">
                <a:latin typeface="Montserrat" panose="020B0604020202020204" charset="-52"/>
              </a:rPr>
              <a:t> </a:t>
            </a:r>
            <a:r>
              <a:rPr lang="ru-RU" sz="1600" dirty="0" err="1">
                <a:latin typeface="Montserrat" panose="020B0604020202020204" charset="-52"/>
              </a:rPr>
              <a:t>ұстамсыздықты</a:t>
            </a:r>
            <a:r>
              <a:rPr lang="ru-RU" sz="1600" dirty="0">
                <a:latin typeface="Montserrat" panose="020B0604020202020204" charset="-52"/>
              </a:rPr>
              <a:t>, </a:t>
            </a:r>
            <a:r>
              <a:rPr lang="ru-RU" sz="1600" dirty="0" err="1">
                <a:latin typeface="Montserrat" panose="020B0604020202020204" charset="-52"/>
              </a:rPr>
              <a:t>наразылықты</a:t>
            </a:r>
            <a:r>
              <a:rPr lang="ru-RU" sz="1600" dirty="0">
                <a:latin typeface="Montserrat" panose="020B0604020202020204" charset="-52"/>
              </a:rPr>
              <a:t>, </a:t>
            </a:r>
            <a:r>
              <a:rPr lang="ru-RU" sz="1600" dirty="0" err="1">
                <a:latin typeface="Montserrat" panose="020B0604020202020204" charset="-52"/>
              </a:rPr>
              <a:t>сондай-ақ</a:t>
            </a:r>
            <a:r>
              <a:rPr lang="ru-RU" sz="1600" dirty="0">
                <a:latin typeface="Montserrat" panose="020B0604020202020204" charset="-52"/>
              </a:rPr>
              <a:t> </a:t>
            </a:r>
            <a:r>
              <a:rPr lang="ru-RU" sz="1600" dirty="0" err="1">
                <a:latin typeface="Montserrat" panose="020B0604020202020204" charset="-52"/>
              </a:rPr>
              <a:t>басқалармен</a:t>
            </a:r>
            <a:r>
              <a:rPr lang="ru-RU" sz="1600" dirty="0">
                <a:latin typeface="Montserrat" panose="020B0604020202020204" charset="-52"/>
              </a:rPr>
              <a:t> </a:t>
            </a:r>
            <a:r>
              <a:rPr lang="ru-RU" sz="1600" dirty="0" err="1">
                <a:latin typeface="Montserrat" panose="020B0604020202020204" charset="-52"/>
              </a:rPr>
              <a:t>сөйлеспеу</a:t>
            </a:r>
            <a:r>
              <a:rPr lang="ru-RU" sz="1600" dirty="0">
                <a:latin typeface="Montserrat" panose="020B0604020202020204" charset="-52"/>
              </a:rPr>
              <a:t>, </a:t>
            </a:r>
            <a:r>
              <a:rPr lang="ru-RU" sz="1600" dirty="0" err="1">
                <a:latin typeface="Montserrat" panose="020B0604020202020204" charset="-52"/>
              </a:rPr>
              <a:t>сияқты</a:t>
            </a:r>
            <a:r>
              <a:rPr lang="ru-RU" sz="1600" dirty="0">
                <a:latin typeface="Montserrat" panose="020B0604020202020204" charset="-52"/>
              </a:rPr>
              <a:t> </a:t>
            </a:r>
            <a:r>
              <a:rPr lang="ru-RU" sz="1600" dirty="0" err="1">
                <a:latin typeface="Montserrat" panose="020B0604020202020204" charset="-52"/>
              </a:rPr>
              <a:t>ерекшеліктерді</a:t>
            </a:r>
            <a:r>
              <a:rPr lang="ru-RU" sz="1600" dirty="0">
                <a:latin typeface="Montserrat" panose="020B0604020202020204" charset="-52"/>
              </a:rPr>
              <a:t> </a:t>
            </a:r>
            <a:r>
              <a:rPr lang="ru-RU" sz="1600" dirty="0" err="1">
                <a:latin typeface="Montserrat" panose="020B0604020202020204" charset="-52"/>
              </a:rPr>
              <a:t>қамтиды</a:t>
            </a:r>
            <a:r>
              <a:rPr lang="ru-RU" sz="1600" dirty="0">
                <a:latin typeface="Montserrat" panose="020B0604020202020204" charset="-52"/>
              </a:rPr>
              <a:t>. </a:t>
            </a:r>
          </a:p>
        </p:txBody>
      </p:sp>
      <p:sp>
        <p:nvSpPr>
          <p:cNvPr id="27" name="TextBox 26">
            <a:extLst>
              <a:ext uri="{FF2B5EF4-FFF2-40B4-BE49-F238E27FC236}">
                <a16:creationId xmlns="" xmlns:a16="http://schemas.microsoft.com/office/drawing/2014/main" id="{BAD8F8B0-5DDA-4F31-9132-046276E067B1}"/>
              </a:ext>
            </a:extLst>
          </p:cNvPr>
          <p:cNvSpPr txBox="1"/>
          <p:nvPr/>
        </p:nvSpPr>
        <p:spPr>
          <a:xfrm>
            <a:off x="6732577" y="1806298"/>
            <a:ext cx="2816028" cy="461665"/>
          </a:xfrm>
          <a:prstGeom prst="rect">
            <a:avLst/>
          </a:prstGeom>
          <a:noFill/>
        </p:spPr>
        <p:txBody>
          <a:bodyPr wrap="square">
            <a:spAutoFit/>
          </a:bodyPr>
          <a:lstStyle/>
          <a:p>
            <a:r>
              <a:rPr lang="ru-RU" sz="2400" b="1" dirty="0">
                <a:latin typeface="Montserrat" panose="020B0604020202020204" charset="-52"/>
              </a:rPr>
              <a:t>Сублимация</a:t>
            </a:r>
          </a:p>
        </p:txBody>
      </p:sp>
      <p:sp>
        <p:nvSpPr>
          <p:cNvPr id="29" name="TextBox 28">
            <a:extLst>
              <a:ext uri="{FF2B5EF4-FFF2-40B4-BE49-F238E27FC236}">
                <a16:creationId xmlns="" xmlns:a16="http://schemas.microsoft.com/office/drawing/2014/main" id="{FBC7E873-C3D8-4503-BE63-C57C679CA5BE}"/>
              </a:ext>
            </a:extLst>
          </p:cNvPr>
          <p:cNvSpPr txBox="1"/>
          <p:nvPr/>
        </p:nvSpPr>
        <p:spPr>
          <a:xfrm>
            <a:off x="5796893" y="2216665"/>
            <a:ext cx="3450268" cy="3785652"/>
          </a:xfrm>
          <a:prstGeom prst="rect">
            <a:avLst/>
          </a:prstGeom>
          <a:noFill/>
        </p:spPr>
        <p:txBody>
          <a:bodyPr wrap="square">
            <a:spAutoFit/>
          </a:bodyPr>
          <a:lstStyle/>
          <a:p>
            <a:pPr algn="ctr"/>
            <a:r>
              <a:rPr lang="ru-RU" sz="1600" dirty="0" err="1">
                <a:latin typeface="Montserrat" panose="020B0604020202020204" charset="-52"/>
              </a:rPr>
              <a:t>Фрейдтің</a:t>
            </a:r>
            <a:r>
              <a:rPr lang="ru-RU" sz="1600" dirty="0">
                <a:latin typeface="Montserrat" panose="020B0604020202020204" charset="-52"/>
              </a:rPr>
              <a:t> </a:t>
            </a:r>
            <a:r>
              <a:rPr lang="ru-RU" sz="1600" dirty="0" err="1">
                <a:latin typeface="Montserrat" panose="020B0604020202020204" charset="-52"/>
              </a:rPr>
              <a:t>пікірі</a:t>
            </a:r>
            <a:r>
              <a:rPr lang="ru-RU" sz="1600" dirty="0">
                <a:latin typeface="Montserrat" panose="020B0604020202020204" charset="-52"/>
              </a:rPr>
              <a:t> </a:t>
            </a:r>
            <a:r>
              <a:rPr lang="ru-RU" sz="1600" dirty="0" err="1">
                <a:latin typeface="Montserrat" panose="020B0604020202020204" charset="-52"/>
              </a:rPr>
              <a:t>бойынша</a:t>
            </a:r>
            <a:r>
              <a:rPr lang="ru-RU" sz="1600" dirty="0">
                <a:latin typeface="Montserrat" panose="020B0604020202020204" charset="-52"/>
              </a:rPr>
              <a:t>, сублимация - </a:t>
            </a:r>
            <a:r>
              <a:rPr lang="ru-RU" sz="1600" dirty="0" err="1">
                <a:latin typeface="Montserrat" panose="020B0604020202020204" charset="-52"/>
              </a:rPr>
              <a:t>бұл</a:t>
            </a:r>
            <a:r>
              <a:rPr lang="ru-RU" sz="1600" dirty="0">
                <a:latin typeface="Montserrat" panose="020B0604020202020204" charset="-52"/>
              </a:rPr>
              <a:t> </a:t>
            </a:r>
            <a:r>
              <a:rPr lang="ru-RU" sz="1600" dirty="0" err="1">
                <a:latin typeface="Montserrat" panose="020B0604020202020204" charset="-52"/>
              </a:rPr>
              <a:t>адамның</a:t>
            </a:r>
            <a:r>
              <a:rPr lang="ru-RU" sz="1600" dirty="0">
                <a:latin typeface="Montserrat" panose="020B0604020202020204" charset="-52"/>
              </a:rPr>
              <a:t> </a:t>
            </a:r>
            <a:r>
              <a:rPr lang="ru-RU" sz="1600" dirty="0" err="1">
                <a:latin typeface="Montserrat" panose="020B0604020202020204" charset="-52"/>
              </a:rPr>
              <a:t>өзінің</a:t>
            </a:r>
            <a:r>
              <a:rPr lang="ru-RU" sz="1600" dirty="0">
                <a:latin typeface="Montserrat" panose="020B0604020202020204" charset="-52"/>
              </a:rPr>
              <a:t> </a:t>
            </a:r>
            <a:r>
              <a:rPr lang="ru-RU" sz="1600" dirty="0" err="1">
                <a:latin typeface="Montserrat" panose="020B0604020202020204" charset="-52"/>
              </a:rPr>
              <a:t>импульсін</a:t>
            </a:r>
            <a:r>
              <a:rPr lang="ru-RU" sz="1600" dirty="0">
                <a:latin typeface="Montserrat" panose="020B0604020202020204" charset="-52"/>
              </a:rPr>
              <a:t> </a:t>
            </a:r>
            <a:r>
              <a:rPr lang="ru-RU" sz="1600" dirty="0" err="1">
                <a:latin typeface="Montserrat" panose="020B0604020202020204" charset="-52"/>
              </a:rPr>
              <a:t>өзгертуге</a:t>
            </a:r>
            <a:r>
              <a:rPr lang="ru-RU" sz="1600" dirty="0">
                <a:latin typeface="Montserrat" panose="020B0604020202020204" charset="-52"/>
              </a:rPr>
              <a:t> </a:t>
            </a:r>
            <a:r>
              <a:rPr lang="ru-RU" sz="1600" dirty="0" err="1">
                <a:latin typeface="Montserrat" panose="020B0604020202020204" charset="-52"/>
              </a:rPr>
              <a:t>бейімделуіне</a:t>
            </a:r>
            <a:r>
              <a:rPr lang="ru-RU" sz="1600" dirty="0">
                <a:latin typeface="Montserrat" panose="020B0604020202020204" charset="-52"/>
              </a:rPr>
              <a:t> </a:t>
            </a:r>
            <a:r>
              <a:rPr lang="ru-RU" sz="1600" dirty="0" err="1">
                <a:latin typeface="Montserrat" panose="020B0604020202020204" charset="-52"/>
              </a:rPr>
              <a:t>мүмкіндік</a:t>
            </a:r>
            <a:r>
              <a:rPr lang="ru-RU" sz="1600" dirty="0">
                <a:latin typeface="Montserrat" panose="020B0604020202020204" charset="-52"/>
              </a:rPr>
              <a:t> </a:t>
            </a:r>
            <a:r>
              <a:rPr lang="ru-RU" sz="1600" dirty="0" err="1">
                <a:latin typeface="Montserrat" panose="020B0604020202020204" charset="-52"/>
              </a:rPr>
              <a:t>беретін</a:t>
            </a:r>
            <a:r>
              <a:rPr lang="ru-RU" sz="1600" dirty="0">
                <a:latin typeface="Montserrat" panose="020B0604020202020204" charset="-52"/>
              </a:rPr>
              <a:t> </a:t>
            </a:r>
            <a:r>
              <a:rPr lang="ru-RU" sz="1600" dirty="0" err="1">
                <a:latin typeface="Montserrat" panose="020B0604020202020204" charset="-52"/>
              </a:rPr>
              <a:t>қорғаныс</a:t>
            </a:r>
            <a:r>
              <a:rPr lang="ru-RU" sz="1600" dirty="0">
                <a:latin typeface="Montserrat" panose="020B0604020202020204" charset="-52"/>
              </a:rPr>
              <a:t> </a:t>
            </a:r>
            <a:r>
              <a:rPr lang="ru-RU" sz="1600" dirty="0" err="1">
                <a:latin typeface="Montserrat" panose="020B0604020202020204" charset="-52"/>
              </a:rPr>
              <a:t>механизмі</a:t>
            </a:r>
            <a:r>
              <a:rPr lang="ru-RU" sz="1600" dirty="0">
                <a:latin typeface="Montserrat" panose="020B0604020202020204" charset="-52"/>
              </a:rPr>
              <a:t>, </a:t>
            </a:r>
            <a:r>
              <a:rPr lang="ru-RU" sz="1600" dirty="0" err="1">
                <a:latin typeface="Montserrat" panose="020B0604020202020204" charset="-52"/>
              </a:rPr>
              <a:t>ол</a:t>
            </a:r>
            <a:r>
              <a:rPr lang="ru-RU" sz="1600" dirty="0">
                <a:latin typeface="Montserrat" panose="020B0604020202020204" charset="-52"/>
              </a:rPr>
              <a:t> </a:t>
            </a:r>
            <a:r>
              <a:rPr lang="ru-RU" sz="1600" dirty="0" err="1">
                <a:latin typeface="Montserrat" panose="020B0604020202020204" charset="-52"/>
              </a:rPr>
              <a:t>оларды</a:t>
            </a:r>
            <a:r>
              <a:rPr lang="ru-RU" sz="1600" dirty="0">
                <a:latin typeface="Montserrat" panose="020B0604020202020204" charset="-52"/>
              </a:rPr>
              <a:t> </a:t>
            </a:r>
            <a:r>
              <a:rPr lang="ru-RU" sz="1600" dirty="0" err="1">
                <a:latin typeface="Montserrat" panose="020B0604020202020204" charset="-52"/>
              </a:rPr>
              <a:t>әлеуметтік</a:t>
            </a:r>
            <a:r>
              <a:rPr lang="ru-RU" sz="1600" dirty="0">
                <a:latin typeface="Montserrat" panose="020B0604020202020204" charset="-52"/>
              </a:rPr>
              <a:t> </a:t>
            </a:r>
            <a:r>
              <a:rPr lang="ru-RU" sz="1600" dirty="0" err="1">
                <a:latin typeface="Montserrat" panose="020B0604020202020204" charset="-52"/>
              </a:rPr>
              <a:t>тұрғыдан</a:t>
            </a:r>
            <a:r>
              <a:rPr lang="ru-RU" sz="1600" dirty="0">
                <a:latin typeface="Montserrat" panose="020B0604020202020204" charset="-52"/>
              </a:rPr>
              <a:t> </a:t>
            </a:r>
            <a:r>
              <a:rPr lang="ru-RU" sz="1600" dirty="0" err="1">
                <a:latin typeface="Montserrat" panose="020B0604020202020204" charset="-52"/>
              </a:rPr>
              <a:t>қолайлы</a:t>
            </a:r>
            <a:r>
              <a:rPr lang="ru-RU" sz="1600" dirty="0">
                <a:latin typeface="Montserrat" panose="020B0604020202020204" charset="-52"/>
              </a:rPr>
              <a:t> </a:t>
            </a:r>
            <a:r>
              <a:rPr lang="ru-RU" sz="1600" dirty="0" err="1">
                <a:latin typeface="Montserrat" panose="020B0604020202020204" charset="-52"/>
              </a:rPr>
              <a:t>ойлар</a:t>
            </a:r>
            <a:r>
              <a:rPr lang="ru-RU" sz="1600" dirty="0">
                <a:latin typeface="Montserrat" panose="020B0604020202020204" charset="-52"/>
              </a:rPr>
              <a:t> </a:t>
            </a:r>
            <a:r>
              <a:rPr lang="ru-RU" sz="1600" dirty="0" err="1">
                <a:latin typeface="Montserrat" panose="020B0604020202020204" charset="-52"/>
              </a:rPr>
              <a:t>немесе</a:t>
            </a:r>
            <a:r>
              <a:rPr lang="ru-RU" sz="1600" dirty="0">
                <a:latin typeface="Montserrat" panose="020B0604020202020204" charset="-52"/>
              </a:rPr>
              <a:t> </a:t>
            </a:r>
            <a:r>
              <a:rPr lang="ru-RU" sz="1600" dirty="0" err="1">
                <a:latin typeface="Montserrat" panose="020B0604020202020204" charset="-52"/>
              </a:rPr>
              <a:t>әрекеттер</a:t>
            </a:r>
            <a:r>
              <a:rPr lang="ru-RU" sz="1600" dirty="0">
                <a:latin typeface="Montserrat" panose="020B0604020202020204" charset="-52"/>
              </a:rPr>
              <a:t> </a:t>
            </a:r>
            <a:r>
              <a:rPr lang="ru-RU" sz="1600" dirty="0" err="1">
                <a:latin typeface="Montserrat" panose="020B0604020202020204" charset="-52"/>
              </a:rPr>
              <a:t>арқылы</a:t>
            </a:r>
            <a:r>
              <a:rPr lang="ru-RU" sz="1600" dirty="0">
                <a:latin typeface="Montserrat" panose="020B0604020202020204" charset="-52"/>
              </a:rPr>
              <a:t> </a:t>
            </a:r>
            <a:r>
              <a:rPr lang="ru-RU" sz="1600" dirty="0" err="1">
                <a:latin typeface="Montserrat" panose="020B0604020202020204" charset="-52"/>
              </a:rPr>
              <a:t>білдірілуі</a:t>
            </a:r>
            <a:r>
              <a:rPr lang="ru-RU" sz="1600" dirty="0">
                <a:latin typeface="Montserrat" panose="020B0604020202020204" charset="-52"/>
              </a:rPr>
              <a:t> </a:t>
            </a:r>
            <a:r>
              <a:rPr lang="ru-RU" sz="1600" dirty="0" err="1">
                <a:latin typeface="Montserrat" panose="020B0604020202020204" charset="-52"/>
              </a:rPr>
              <a:t>мүмкін</a:t>
            </a:r>
            <a:r>
              <a:rPr lang="ru-RU" sz="1600" dirty="0">
                <a:latin typeface="Montserrat" panose="020B0604020202020204" charset="-52"/>
              </a:rPr>
              <a:t>. Сублимация </a:t>
            </a:r>
            <a:r>
              <a:rPr lang="ru-RU" sz="1600" dirty="0" err="1">
                <a:latin typeface="Montserrat" panose="020B0604020202020204" charset="-52"/>
              </a:rPr>
              <a:t>жағымсыз</a:t>
            </a:r>
            <a:r>
              <a:rPr lang="ru-RU" sz="1600" dirty="0">
                <a:latin typeface="Montserrat" panose="020B0604020202020204" charset="-52"/>
              </a:rPr>
              <a:t> </a:t>
            </a:r>
            <a:r>
              <a:rPr lang="ru-RU" sz="1600" dirty="0" err="1">
                <a:latin typeface="Montserrat" panose="020B0604020202020204" charset="-52"/>
              </a:rPr>
              <a:t>импульстарды</a:t>
            </a:r>
            <a:r>
              <a:rPr lang="ru-RU" sz="1600" dirty="0">
                <a:latin typeface="Montserrat" panose="020B0604020202020204" charset="-52"/>
              </a:rPr>
              <a:t> </a:t>
            </a:r>
            <a:r>
              <a:rPr lang="ru-RU" sz="1600" dirty="0" err="1">
                <a:latin typeface="Montserrat" panose="020B0604020202020204" charset="-52"/>
              </a:rPr>
              <a:t>тежеуге</a:t>
            </a:r>
            <a:r>
              <a:rPr lang="ru-RU" sz="1600" dirty="0">
                <a:latin typeface="Montserrat" panose="020B0604020202020204" charset="-52"/>
              </a:rPr>
              <a:t> </a:t>
            </a:r>
            <a:r>
              <a:rPr lang="ru-RU" sz="1600" dirty="0" err="1">
                <a:latin typeface="Montserrat" panose="020B0604020202020204" charset="-52"/>
              </a:rPr>
              <a:t>арналған</a:t>
            </a:r>
            <a:r>
              <a:rPr lang="ru-RU" sz="1600" dirty="0">
                <a:latin typeface="Montserrat" panose="020B0604020202020204" charset="-52"/>
              </a:rPr>
              <a:t> </a:t>
            </a:r>
            <a:r>
              <a:rPr lang="ru-RU" sz="1600" dirty="0" err="1">
                <a:latin typeface="Montserrat" panose="020B0604020202020204" charset="-52"/>
              </a:rPr>
              <a:t>жалғыз</a:t>
            </a:r>
            <a:r>
              <a:rPr lang="ru-RU" sz="1600" dirty="0">
                <a:latin typeface="Montserrat" panose="020B0604020202020204" charset="-52"/>
              </a:rPr>
              <a:t> </a:t>
            </a:r>
            <a:r>
              <a:rPr lang="ru-RU" sz="1600" dirty="0" err="1">
                <a:latin typeface="Montserrat" panose="020B0604020202020204" charset="-52"/>
              </a:rPr>
              <a:t>жағымды</a:t>
            </a:r>
            <a:r>
              <a:rPr lang="ru-RU" sz="1600" dirty="0">
                <a:latin typeface="Montserrat" panose="020B0604020202020204" charset="-52"/>
              </a:rPr>
              <a:t> стратегия </a:t>
            </a:r>
            <a:r>
              <a:rPr lang="ru-RU" sz="1600" dirty="0" err="1">
                <a:latin typeface="Montserrat" panose="020B0604020202020204" charset="-52"/>
              </a:rPr>
              <a:t>ретінде</a:t>
            </a:r>
            <a:r>
              <a:rPr lang="ru-RU" sz="1600" dirty="0">
                <a:latin typeface="Montserrat" panose="020B0604020202020204" charset="-52"/>
              </a:rPr>
              <a:t> </a:t>
            </a:r>
            <a:r>
              <a:rPr lang="ru-RU" sz="1600" dirty="0" err="1">
                <a:latin typeface="Montserrat" panose="020B0604020202020204" charset="-52"/>
              </a:rPr>
              <a:t>қарастырылады</a:t>
            </a:r>
            <a:r>
              <a:rPr lang="ru-RU" sz="1600" dirty="0">
                <a:latin typeface="Montserrat" panose="020B0604020202020204" charset="-52"/>
              </a:rPr>
              <a:t>, </a:t>
            </a:r>
            <a:r>
              <a:rPr lang="ru-RU" sz="1600" dirty="0" err="1">
                <a:latin typeface="Montserrat" panose="020B0604020202020204" charset="-52"/>
              </a:rPr>
              <a:t>өйткені</a:t>
            </a:r>
            <a:r>
              <a:rPr lang="ru-RU" sz="1600" dirty="0">
                <a:latin typeface="Montserrat" panose="020B0604020202020204" charset="-52"/>
              </a:rPr>
              <a:t> </a:t>
            </a:r>
            <a:r>
              <a:rPr lang="ru-RU" sz="1600" dirty="0" err="1">
                <a:latin typeface="Montserrat" panose="020B0604020202020204" charset="-52"/>
              </a:rPr>
              <a:t>ол</a:t>
            </a:r>
            <a:r>
              <a:rPr lang="ru-RU" sz="1600" dirty="0">
                <a:latin typeface="Montserrat" panose="020B0604020202020204" charset="-52"/>
              </a:rPr>
              <a:t> </a:t>
            </a:r>
            <a:r>
              <a:rPr lang="ru-RU" sz="1600" dirty="0" err="1">
                <a:latin typeface="Montserrat" panose="020B0604020202020204" charset="-52"/>
              </a:rPr>
              <a:t>эгоға</a:t>
            </a:r>
            <a:r>
              <a:rPr lang="ru-RU" sz="1600" dirty="0">
                <a:latin typeface="Montserrat" panose="020B0604020202020204" charset="-52"/>
              </a:rPr>
              <a:t> </a:t>
            </a:r>
            <a:r>
              <a:rPr lang="ru-RU" sz="1600" dirty="0" err="1">
                <a:latin typeface="Montserrat" panose="020B0604020202020204" charset="-52"/>
              </a:rPr>
              <a:t>олардың</a:t>
            </a:r>
            <a:r>
              <a:rPr lang="ru-RU" sz="1600" dirty="0">
                <a:latin typeface="Montserrat" panose="020B0604020202020204" charset="-52"/>
              </a:rPr>
              <a:t> </a:t>
            </a:r>
            <a:r>
              <a:rPr lang="ru-RU" sz="1600" dirty="0" err="1">
                <a:latin typeface="Montserrat" panose="020B0604020202020204" charset="-52"/>
              </a:rPr>
              <a:t>көрінуін</a:t>
            </a:r>
            <a:r>
              <a:rPr lang="ru-RU" sz="1600" dirty="0">
                <a:latin typeface="Montserrat" panose="020B0604020202020204" charset="-52"/>
              </a:rPr>
              <a:t> </a:t>
            </a:r>
            <a:r>
              <a:rPr lang="ru-RU" sz="1600" dirty="0" err="1">
                <a:latin typeface="Montserrat" panose="020B0604020202020204" charset="-52"/>
              </a:rPr>
              <a:t>тежемей</a:t>
            </a:r>
            <a:r>
              <a:rPr lang="ru-RU" sz="1600" dirty="0">
                <a:latin typeface="Montserrat" panose="020B0604020202020204" charset="-52"/>
              </a:rPr>
              <a:t>, </a:t>
            </a:r>
            <a:r>
              <a:rPr lang="ru-RU" sz="1600" dirty="0" err="1">
                <a:latin typeface="Montserrat" panose="020B0604020202020204" charset="-52"/>
              </a:rPr>
              <a:t>импульстардың</a:t>
            </a:r>
            <a:r>
              <a:rPr lang="ru-RU" sz="1600" dirty="0">
                <a:latin typeface="Montserrat" panose="020B0604020202020204" charset="-52"/>
              </a:rPr>
              <a:t> </a:t>
            </a:r>
            <a:r>
              <a:rPr lang="ru-RU" sz="1600" dirty="0" err="1">
                <a:latin typeface="Montserrat" panose="020B0604020202020204" charset="-52"/>
              </a:rPr>
              <a:t>мақсатын</a:t>
            </a:r>
            <a:r>
              <a:rPr lang="ru-RU" sz="1600" dirty="0">
                <a:latin typeface="Montserrat" panose="020B0604020202020204" charset="-52"/>
              </a:rPr>
              <a:t> / </a:t>
            </a:r>
            <a:r>
              <a:rPr lang="ru-RU" sz="1600" dirty="0" err="1">
                <a:latin typeface="Montserrat" panose="020B0604020202020204" charset="-52"/>
              </a:rPr>
              <a:t>немесе</a:t>
            </a:r>
            <a:r>
              <a:rPr lang="ru-RU" sz="1600" dirty="0">
                <a:latin typeface="Montserrat" panose="020B0604020202020204" charset="-52"/>
              </a:rPr>
              <a:t> </a:t>
            </a:r>
            <a:r>
              <a:rPr lang="ru-RU" sz="1600" dirty="0" err="1">
                <a:latin typeface="Montserrat" panose="020B0604020202020204" charset="-52"/>
              </a:rPr>
              <a:t>объектісін</a:t>
            </a:r>
            <a:r>
              <a:rPr lang="ru-RU" sz="1600" dirty="0">
                <a:latin typeface="Montserrat" panose="020B0604020202020204" charset="-52"/>
              </a:rPr>
              <a:t> </a:t>
            </a:r>
            <a:r>
              <a:rPr lang="ru-RU" sz="1600" dirty="0" err="1">
                <a:latin typeface="Montserrat" panose="020B0604020202020204" charset="-52"/>
              </a:rPr>
              <a:t>өзгертуге</a:t>
            </a:r>
            <a:r>
              <a:rPr lang="ru-RU" sz="1600" dirty="0">
                <a:latin typeface="Montserrat" panose="020B0604020202020204" charset="-52"/>
              </a:rPr>
              <a:t> </a:t>
            </a:r>
            <a:r>
              <a:rPr lang="ru-RU" sz="1600" dirty="0" err="1">
                <a:latin typeface="Montserrat" panose="020B0604020202020204" charset="-52"/>
              </a:rPr>
              <a:t>мүмкіндік</a:t>
            </a:r>
            <a:r>
              <a:rPr lang="ru-RU" sz="1600" dirty="0">
                <a:latin typeface="Montserrat" panose="020B0604020202020204" charset="-52"/>
              </a:rPr>
              <a:t> </a:t>
            </a:r>
            <a:r>
              <a:rPr lang="ru-RU" sz="1600" dirty="0" err="1">
                <a:latin typeface="Montserrat" panose="020B0604020202020204" charset="-52"/>
              </a:rPr>
              <a:t>береді</a:t>
            </a:r>
            <a:r>
              <a:rPr lang="ru-RU" sz="1600" dirty="0">
                <a:latin typeface="Montserrat" panose="020B0604020202020204" charset="-52"/>
              </a:rPr>
              <a:t>.</a:t>
            </a:r>
          </a:p>
        </p:txBody>
      </p:sp>
      <p:sp>
        <p:nvSpPr>
          <p:cNvPr id="31" name="TextBox 30">
            <a:extLst>
              <a:ext uri="{FF2B5EF4-FFF2-40B4-BE49-F238E27FC236}">
                <a16:creationId xmlns="" xmlns:a16="http://schemas.microsoft.com/office/drawing/2014/main" id="{A92B5C0E-9E64-41B9-8924-8FA09DEA7485}"/>
              </a:ext>
            </a:extLst>
          </p:cNvPr>
          <p:cNvSpPr txBox="1"/>
          <p:nvPr/>
        </p:nvSpPr>
        <p:spPr>
          <a:xfrm>
            <a:off x="9607391" y="1828619"/>
            <a:ext cx="2572712" cy="461665"/>
          </a:xfrm>
          <a:prstGeom prst="rect">
            <a:avLst/>
          </a:prstGeom>
          <a:noFill/>
        </p:spPr>
        <p:txBody>
          <a:bodyPr wrap="square">
            <a:spAutoFit/>
          </a:bodyPr>
          <a:lstStyle/>
          <a:p>
            <a:r>
              <a:rPr lang="ru-RU" sz="2400" b="1" dirty="0" err="1">
                <a:latin typeface="Montserrat" panose="020B0604020202020204" charset="-52"/>
              </a:rPr>
              <a:t>Теріске</a:t>
            </a:r>
            <a:r>
              <a:rPr lang="ru-RU" sz="2400" b="1" dirty="0">
                <a:latin typeface="Montserrat" panose="020B0604020202020204" charset="-52"/>
              </a:rPr>
              <a:t> </a:t>
            </a:r>
            <a:r>
              <a:rPr lang="ru-RU" sz="2400" b="1" dirty="0" err="1">
                <a:latin typeface="Montserrat" panose="020B0604020202020204" charset="-52"/>
              </a:rPr>
              <a:t>шығару</a:t>
            </a:r>
            <a:r>
              <a:rPr lang="ru-RU" sz="2400" b="1" dirty="0">
                <a:latin typeface="Montserrat" panose="020B0604020202020204" charset="-52"/>
              </a:rPr>
              <a:t> </a:t>
            </a:r>
          </a:p>
        </p:txBody>
      </p:sp>
      <p:sp>
        <p:nvSpPr>
          <p:cNvPr id="33" name="TextBox 32">
            <a:extLst>
              <a:ext uri="{FF2B5EF4-FFF2-40B4-BE49-F238E27FC236}">
                <a16:creationId xmlns="" xmlns:a16="http://schemas.microsoft.com/office/drawing/2014/main" id="{9484AF9B-3A7E-4B62-ADE3-30A27806797F}"/>
              </a:ext>
            </a:extLst>
          </p:cNvPr>
          <p:cNvSpPr txBox="1"/>
          <p:nvPr/>
        </p:nvSpPr>
        <p:spPr>
          <a:xfrm>
            <a:off x="9176405" y="2460546"/>
            <a:ext cx="2834052" cy="2308324"/>
          </a:xfrm>
          <a:prstGeom prst="rect">
            <a:avLst/>
          </a:prstGeom>
          <a:noFill/>
        </p:spPr>
        <p:txBody>
          <a:bodyPr wrap="square">
            <a:spAutoFit/>
          </a:bodyPr>
          <a:lstStyle/>
          <a:p>
            <a:pPr algn="ctr"/>
            <a:r>
              <a:rPr lang="ru-RU" sz="1600" dirty="0">
                <a:latin typeface="Montserrat" panose="020B0604020202020204" charset="-52"/>
              </a:rPr>
              <a:t>Адам </a:t>
            </a:r>
            <a:r>
              <a:rPr lang="ru-RU" sz="1600" dirty="0" err="1">
                <a:latin typeface="Montserrat" panose="020B0604020202020204" charset="-52"/>
              </a:rPr>
              <a:t>жағымсыз</a:t>
            </a:r>
            <a:r>
              <a:rPr lang="ru-RU" sz="1600" dirty="0">
                <a:latin typeface="Montserrat" panose="020B0604020202020204" charset="-52"/>
              </a:rPr>
              <a:t> </a:t>
            </a:r>
            <a:r>
              <a:rPr lang="ru-RU" sz="1600" dirty="0" err="1">
                <a:latin typeface="Montserrat" panose="020B0604020202020204" charset="-52"/>
              </a:rPr>
              <a:t>оқиға</a:t>
            </a:r>
            <a:r>
              <a:rPr lang="ru-RU" sz="1600" dirty="0">
                <a:latin typeface="Montserrat" panose="020B0604020202020204" charset="-52"/>
              </a:rPr>
              <a:t> </a:t>
            </a:r>
            <a:r>
              <a:rPr lang="ru-RU" sz="1600" dirty="0" err="1">
                <a:latin typeface="Montserrat" panose="020B0604020202020204" charset="-52"/>
              </a:rPr>
              <a:t>болғанын</a:t>
            </a:r>
            <a:r>
              <a:rPr lang="ru-RU" sz="1600" dirty="0">
                <a:latin typeface="Montserrat" panose="020B0604020202020204" charset="-52"/>
              </a:rPr>
              <a:t> </a:t>
            </a:r>
            <a:r>
              <a:rPr lang="ru-RU" sz="1600" dirty="0" err="1">
                <a:latin typeface="Montserrat" panose="020B0604020202020204" charset="-52"/>
              </a:rPr>
              <a:t>мойындаудан</a:t>
            </a:r>
            <a:r>
              <a:rPr lang="ru-RU" sz="1600" dirty="0">
                <a:latin typeface="Montserrat" panose="020B0604020202020204" charset="-52"/>
              </a:rPr>
              <a:t> бас </a:t>
            </a:r>
            <a:r>
              <a:rPr lang="ru-RU" sz="1600" dirty="0" err="1">
                <a:latin typeface="Montserrat" panose="020B0604020202020204" charset="-52"/>
              </a:rPr>
              <a:t>тартқан</a:t>
            </a:r>
            <a:r>
              <a:rPr lang="ru-RU" sz="1600" dirty="0">
                <a:latin typeface="Montserrat" panose="020B0604020202020204" charset="-52"/>
              </a:rPr>
              <a:t> </a:t>
            </a:r>
            <a:r>
              <a:rPr lang="ru-RU" sz="1600" dirty="0" err="1">
                <a:latin typeface="Montserrat" panose="020B0604020202020204" charset="-52"/>
              </a:rPr>
              <a:t>кезде</a:t>
            </a:r>
            <a:r>
              <a:rPr lang="ru-RU" sz="1600" dirty="0">
                <a:latin typeface="Montserrat" panose="020B0604020202020204" charset="-52"/>
              </a:rPr>
              <a:t>, </a:t>
            </a:r>
            <a:r>
              <a:rPr lang="ru-RU" sz="1600" dirty="0" err="1">
                <a:latin typeface="Montserrat" panose="020B0604020202020204" charset="-52"/>
              </a:rPr>
              <a:t>ол</a:t>
            </a:r>
            <a:r>
              <a:rPr lang="ru-RU" sz="1600" dirty="0">
                <a:latin typeface="Montserrat" panose="020B0604020202020204" charset="-52"/>
              </a:rPr>
              <a:t> </a:t>
            </a:r>
            <a:r>
              <a:rPr lang="ru-RU" sz="1600" dirty="0" err="1">
                <a:latin typeface="Montserrat" panose="020B0604020202020204" charset="-52"/>
              </a:rPr>
              <a:t>теріске</a:t>
            </a:r>
            <a:r>
              <a:rPr lang="ru-RU" sz="1600" dirty="0">
                <a:latin typeface="Montserrat" panose="020B0604020202020204" charset="-52"/>
              </a:rPr>
              <a:t> </a:t>
            </a:r>
            <a:r>
              <a:rPr lang="ru-RU" sz="1600" dirty="0" err="1">
                <a:latin typeface="Montserrat" panose="020B0604020202020204" charset="-52"/>
              </a:rPr>
              <a:t>шығару</a:t>
            </a:r>
            <a:r>
              <a:rPr lang="ru-RU" sz="1600" dirty="0">
                <a:latin typeface="Montserrat" panose="020B0604020202020204" charset="-52"/>
              </a:rPr>
              <a:t> </a:t>
            </a:r>
            <a:r>
              <a:rPr lang="ru-RU" sz="1600" dirty="0" err="1">
                <a:latin typeface="Montserrat" panose="020B0604020202020204" charset="-52"/>
              </a:rPr>
              <a:t>сияқты</a:t>
            </a:r>
            <a:r>
              <a:rPr lang="ru-RU" sz="1600" dirty="0">
                <a:latin typeface="Montserrat" panose="020B0604020202020204" charset="-52"/>
              </a:rPr>
              <a:t> </a:t>
            </a:r>
            <a:r>
              <a:rPr lang="ru-RU" sz="1600" dirty="0" err="1">
                <a:latin typeface="Montserrat" panose="020B0604020202020204" charset="-52"/>
              </a:rPr>
              <a:t>қорғаныс</a:t>
            </a:r>
            <a:r>
              <a:rPr lang="ru-RU" sz="1600" dirty="0">
                <a:latin typeface="Montserrat" panose="020B0604020202020204" charset="-52"/>
              </a:rPr>
              <a:t> </a:t>
            </a:r>
            <a:r>
              <a:rPr lang="ru-RU" sz="1600" dirty="0" err="1">
                <a:latin typeface="Montserrat" panose="020B0604020202020204" charset="-52"/>
              </a:rPr>
              <a:t>механизмын</a:t>
            </a:r>
            <a:r>
              <a:rPr lang="ru-RU" sz="1600" dirty="0">
                <a:latin typeface="Montserrat" panose="020B0604020202020204" charset="-52"/>
              </a:rPr>
              <a:t> </a:t>
            </a:r>
            <a:r>
              <a:rPr lang="ru-RU" sz="1600" dirty="0" err="1">
                <a:latin typeface="Montserrat" panose="020B0604020202020204" charset="-52"/>
              </a:rPr>
              <a:t>қолданады</a:t>
            </a:r>
            <a:r>
              <a:rPr lang="ru-RU" sz="1600" dirty="0">
                <a:latin typeface="Montserrat" panose="020B0604020202020204" charset="-52"/>
              </a:rPr>
              <a:t>. </a:t>
            </a:r>
            <a:r>
              <a:rPr lang="ru-RU" sz="1600" dirty="0" err="1">
                <a:latin typeface="Montserrat" panose="020B0604020202020204" charset="-52"/>
              </a:rPr>
              <a:t>Теріске</a:t>
            </a:r>
            <a:r>
              <a:rPr lang="ru-RU" sz="1600" dirty="0">
                <a:latin typeface="Montserrat" panose="020B0604020202020204" charset="-52"/>
              </a:rPr>
              <a:t> </a:t>
            </a:r>
            <a:r>
              <a:rPr lang="ru-RU" sz="1600" dirty="0" err="1">
                <a:latin typeface="Montserrat" panose="020B0604020202020204" charset="-52"/>
              </a:rPr>
              <a:t>шығару</a:t>
            </a:r>
            <a:r>
              <a:rPr lang="ru-RU" sz="1600" dirty="0">
                <a:latin typeface="Montserrat" panose="020B0604020202020204" charset="-52"/>
              </a:rPr>
              <a:t> </a:t>
            </a:r>
            <a:r>
              <a:rPr lang="ru-RU" sz="1600" dirty="0" err="1">
                <a:latin typeface="Montserrat" panose="020B0604020202020204" charset="-52"/>
              </a:rPr>
              <a:t>бұл</a:t>
            </a:r>
            <a:r>
              <a:rPr lang="ru-RU" sz="1600" dirty="0">
                <a:latin typeface="Montserrat" panose="020B0604020202020204" charset="-52"/>
              </a:rPr>
              <a:t> </a:t>
            </a:r>
            <a:r>
              <a:rPr lang="ru-RU" sz="1600" dirty="0" err="1">
                <a:latin typeface="Montserrat" panose="020B0604020202020204" charset="-52"/>
              </a:rPr>
              <a:t>ішкі</a:t>
            </a:r>
            <a:r>
              <a:rPr lang="ru-RU" sz="1600" dirty="0">
                <a:latin typeface="Montserrat" panose="020B0604020202020204" charset="-52"/>
              </a:rPr>
              <a:t> </a:t>
            </a:r>
            <a:r>
              <a:rPr lang="ru-RU" sz="1600" dirty="0" err="1">
                <a:latin typeface="Montserrat" panose="020B0604020202020204" charset="-52"/>
              </a:rPr>
              <a:t>және</a:t>
            </a:r>
            <a:r>
              <a:rPr lang="ru-RU" sz="1600" dirty="0">
                <a:latin typeface="Montserrat" panose="020B0604020202020204" charset="-52"/>
              </a:rPr>
              <a:t> </a:t>
            </a:r>
            <a:r>
              <a:rPr lang="ru-RU" sz="1600" dirty="0" err="1">
                <a:latin typeface="Montserrat" panose="020B0604020202020204" charset="-52"/>
              </a:rPr>
              <a:t>сыртқы</a:t>
            </a:r>
            <a:r>
              <a:rPr lang="ru-RU" sz="1600" dirty="0">
                <a:latin typeface="Montserrat" panose="020B0604020202020204" charset="-52"/>
              </a:rPr>
              <a:t> </a:t>
            </a:r>
            <a:r>
              <a:rPr lang="ru-RU" sz="1600" dirty="0" err="1">
                <a:latin typeface="Montserrat" panose="020B0604020202020204" charset="-52"/>
              </a:rPr>
              <a:t>қауіптерге</a:t>
            </a:r>
            <a:r>
              <a:rPr lang="ru-RU" sz="1600" dirty="0">
                <a:latin typeface="Montserrat" panose="020B0604020202020204" charset="-52"/>
              </a:rPr>
              <a:t> </a:t>
            </a:r>
            <a:r>
              <a:rPr lang="ru-RU" sz="1600" dirty="0" err="1">
                <a:latin typeface="Montserrat" panose="020B0604020202020204" charset="-52"/>
              </a:rPr>
              <a:t>қарсы</a:t>
            </a:r>
            <a:r>
              <a:rPr lang="ru-RU" sz="1600" dirty="0">
                <a:latin typeface="Montserrat" panose="020B0604020202020204" charset="-52"/>
              </a:rPr>
              <a:t> </a:t>
            </a:r>
            <a:r>
              <a:rPr lang="ru-RU" sz="1600" dirty="0" err="1">
                <a:latin typeface="Montserrat" panose="020B0604020202020204" charset="-52"/>
              </a:rPr>
              <a:t>психикалық</a:t>
            </a:r>
            <a:r>
              <a:rPr lang="ru-RU" sz="1600" dirty="0">
                <a:latin typeface="Montserrat" panose="020B0604020202020204" charset="-52"/>
              </a:rPr>
              <a:t> </a:t>
            </a:r>
            <a:r>
              <a:rPr lang="ru-RU" sz="1600" dirty="0" err="1">
                <a:latin typeface="Montserrat" panose="020B0604020202020204" charset="-52"/>
              </a:rPr>
              <a:t>құбылыстар</a:t>
            </a:r>
            <a:r>
              <a:rPr lang="ru-RU" sz="1600" dirty="0">
                <a:latin typeface="Montserrat" panose="020B0604020202020204" charset="-52"/>
              </a:rPr>
              <a:t>.</a:t>
            </a:r>
          </a:p>
        </p:txBody>
      </p:sp>
    </p:spTree>
    <p:extLst>
      <p:ext uri="{BB962C8B-B14F-4D97-AF65-F5344CB8AC3E}">
        <p14:creationId xmlns:p14="http://schemas.microsoft.com/office/powerpoint/2010/main" val="29974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solidFill>
                  <a:srgbClr val="FF0000"/>
                </a:solidFill>
              </a:rPr>
              <a:t>Қорғаныс механизмдері –</a:t>
            </a:r>
            <a:r>
              <a:rPr lang="kk-KZ" dirty="0">
                <a:solidFill>
                  <a:srgbClr val="FF0000"/>
                </a:solidFill>
              </a:rPr>
              <a:t> </a:t>
            </a:r>
            <a:endParaRPr lang="ru-RU" dirty="0">
              <a:solidFill>
                <a:srgbClr val="FF0000"/>
              </a:solidFill>
            </a:endParaRPr>
          </a:p>
        </p:txBody>
      </p:sp>
      <p:sp>
        <p:nvSpPr>
          <p:cNvPr id="3" name="Объект 2"/>
          <p:cNvSpPr>
            <a:spLocks noGrp="1"/>
          </p:cNvSpPr>
          <p:nvPr>
            <p:ph idx="1"/>
          </p:nvPr>
        </p:nvSpPr>
        <p:spPr/>
        <p:txBody>
          <a:bodyPr>
            <a:normAutofit/>
          </a:bodyPr>
          <a:lstStyle/>
          <a:p>
            <a:r>
              <a:rPr lang="kk-KZ" sz="4400" dirty="0" smtClean="0"/>
              <a:t>жағымсыз</a:t>
            </a:r>
            <a:r>
              <a:rPr lang="kk-KZ" sz="4400" dirty="0"/>
              <a:t>, тұлғаға зақым келтіретін бастан өткерулерді минималдыға жеткізуге тырысатын механизмдер жүйесі. </a:t>
            </a:r>
            <a:endParaRPr lang="ru-RU" sz="4400" dirty="0"/>
          </a:p>
        </p:txBody>
      </p:sp>
    </p:spTree>
    <p:extLst>
      <p:ext uri="{BB962C8B-B14F-4D97-AF65-F5344CB8AC3E}">
        <p14:creationId xmlns:p14="http://schemas.microsoft.com/office/powerpoint/2010/main" val="257196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83975"/>
            <a:ext cx="12064482" cy="6321731"/>
          </a:xfrm>
          <a:prstGeom prst="rect">
            <a:avLst/>
          </a:prstGeom>
        </p:spPr>
        <p:txBody>
          <a:bodyPr wrap="square">
            <a:spAutoFit/>
          </a:bodyPr>
          <a:lstStyle/>
          <a:p>
            <a:pPr indent="449263" algn="just">
              <a:lnSpc>
                <a:spcPct val="115000"/>
              </a:lnSpc>
              <a:spcAft>
                <a:spcPts val="0"/>
              </a:spcAft>
            </a:pPr>
            <a:r>
              <a:rPr lang="kk-KZ" sz="3200" dirty="0" smtClean="0">
                <a:effectLst/>
                <a:latin typeface="Times New Roman" panose="02020603050405020304" pitchFamily="18" charset="0"/>
                <a:ea typeface="Calibri" panose="020F0502020204030204" pitchFamily="34" charset="0"/>
                <a:cs typeface="Times New Roman" panose="02020603050405020304" pitchFamily="18" charset="0"/>
              </a:rPr>
              <a:t>Бұл бастан өткерулер негізінен ішкі немесе сыртқы шиеленісулермен, мазасыздық немесе дискомфорт күйлерімен байланысты. Қорғаныс механизмдері бізге өзіндік бағалаудың, өзі туралы және әлем туралы түсініктердің тұрақтылығын сақтауға көмектеседі. Сонымен олар бізге өмір сыйлайтын аса күшті түңілулер мен қауіптерді біздің санамызға тым жақын жібермеуге тырыса отырып, буферлер рөлін де атқарады. Біз мазасыздануды немесе қорқынышты жеңе алмаған жағдайларда қорғаныс механизмдері біздің психологиялық денсаулығымызды және біздің өзімізді тұлға ретінде сақтап қалу мақсатында шынайылықты бұрмалайды.</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5260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Фрейдизм - презентация онлай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5876" y="0"/>
            <a:ext cx="10546637"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6976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Психологиялық</a:t>
            </a:r>
            <a:r>
              <a:rPr lang="ru-RU" dirty="0"/>
              <a:t> </a:t>
            </a:r>
            <a:r>
              <a:rPr lang="ru-RU" dirty="0" err="1"/>
              <a:t>қорғаныс</a:t>
            </a:r>
            <a:r>
              <a:rPr lang="ru-RU" dirty="0"/>
              <a:t> </a:t>
            </a:r>
          </a:p>
        </p:txBody>
      </p:sp>
      <p:sp>
        <p:nvSpPr>
          <p:cNvPr id="3" name="Объект 2"/>
          <p:cNvSpPr>
            <a:spLocks noGrp="1"/>
          </p:cNvSpPr>
          <p:nvPr>
            <p:ph sz="half" idx="1"/>
          </p:nvPr>
        </p:nvSpPr>
        <p:spPr/>
        <p:txBody>
          <a:bodyPr>
            <a:normAutofit fontScale="85000" lnSpcReduction="20000"/>
          </a:bodyPr>
          <a:lstStyle/>
          <a:p>
            <a:pPr fontAlgn="base"/>
            <a:r>
              <a:rPr lang="ru-RU" dirty="0" err="1" smtClean="0"/>
              <a:t>адамдардың</a:t>
            </a:r>
            <a:r>
              <a:rPr lang="ru-RU" dirty="0" smtClean="0"/>
              <a:t> </a:t>
            </a:r>
            <a:r>
              <a:rPr lang="ru-RU" dirty="0" err="1"/>
              <a:t>психикалық</a:t>
            </a:r>
            <a:r>
              <a:rPr lang="ru-RU" dirty="0"/>
              <a:t> </a:t>
            </a:r>
            <a:r>
              <a:rPr lang="ru-RU" dirty="0" err="1"/>
              <a:t>денсаулығын</a:t>
            </a:r>
            <a:r>
              <a:rPr lang="ru-RU" dirty="0"/>
              <a:t> </a:t>
            </a:r>
            <a:r>
              <a:rPr lang="ru-RU" dirty="0" err="1"/>
              <a:t>күзетеді</a:t>
            </a:r>
            <a:r>
              <a:rPr lang="ru-RU" dirty="0"/>
              <a:t>, </a:t>
            </a:r>
            <a:r>
              <a:rPr lang="ru-RU" dirty="0" err="1"/>
              <a:t>олардың</a:t>
            </a:r>
            <a:r>
              <a:rPr lang="ru-RU" dirty="0"/>
              <a:t> «</a:t>
            </a:r>
            <a:r>
              <a:rPr lang="ru-RU" dirty="0" err="1"/>
              <a:t>Менін</a:t>
            </a:r>
            <a:r>
              <a:rPr lang="ru-RU" dirty="0"/>
              <a:t>» </a:t>
            </a:r>
            <a:r>
              <a:rPr lang="ru-RU" dirty="0" err="1"/>
              <a:t>күйзеліске</a:t>
            </a:r>
            <a:r>
              <a:rPr lang="ru-RU" dirty="0"/>
              <a:t> </a:t>
            </a:r>
            <a:r>
              <a:rPr lang="ru-RU" dirty="0" err="1"/>
              <a:t>ұшырататын</a:t>
            </a:r>
            <a:r>
              <a:rPr lang="ru-RU" dirty="0"/>
              <a:t> </a:t>
            </a:r>
            <a:r>
              <a:rPr lang="ru-RU" dirty="0" err="1"/>
              <a:t>әсерлердің</a:t>
            </a:r>
            <a:r>
              <a:rPr lang="ru-RU" dirty="0"/>
              <a:t> </a:t>
            </a:r>
            <a:r>
              <a:rPr lang="ru-RU" dirty="0" err="1"/>
              <a:t>әсерінен</a:t>
            </a:r>
            <a:r>
              <a:rPr lang="ru-RU" dirty="0"/>
              <a:t>, </a:t>
            </a:r>
            <a:r>
              <a:rPr lang="ru-RU" dirty="0" err="1"/>
              <a:t>алаңдаушылықтың</a:t>
            </a:r>
            <a:r>
              <a:rPr lang="ru-RU" dirty="0"/>
              <a:t> </a:t>
            </a:r>
            <a:r>
              <a:rPr lang="ru-RU" dirty="0" err="1"/>
              <a:t>жоғарылауынан</a:t>
            </a:r>
            <a:r>
              <a:rPr lang="ru-RU" dirty="0"/>
              <a:t>, </a:t>
            </a:r>
            <a:r>
              <a:rPr lang="ru-RU" dirty="0" err="1"/>
              <a:t>жағымсыз</a:t>
            </a:r>
            <a:r>
              <a:rPr lang="ru-RU" dirty="0"/>
              <a:t>, </a:t>
            </a:r>
            <a:r>
              <a:rPr lang="ru-RU" dirty="0" err="1"/>
              <a:t>деструктивті</a:t>
            </a:r>
            <a:r>
              <a:rPr lang="ru-RU" dirty="0"/>
              <a:t> </a:t>
            </a:r>
            <a:r>
              <a:rPr lang="ru-RU" dirty="0" err="1"/>
              <a:t>ойлардан</a:t>
            </a:r>
            <a:r>
              <a:rPr lang="ru-RU" dirty="0"/>
              <a:t>, </a:t>
            </a:r>
            <a:r>
              <a:rPr lang="ru-RU" dirty="0" err="1"/>
              <a:t>денсаулықтың</a:t>
            </a:r>
            <a:r>
              <a:rPr lang="ru-RU" dirty="0"/>
              <a:t> </a:t>
            </a:r>
            <a:r>
              <a:rPr lang="ru-RU" dirty="0" err="1"/>
              <a:t>нашарлауына</a:t>
            </a:r>
            <a:r>
              <a:rPr lang="ru-RU" dirty="0"/>
              <a:t> </a:t>
            </a:r>
            <a:r>
              <a:rPr lang="ru-RU" dirty="0" err="1"/>
              <a:t>әкелетін</a:t>
            </a:r>
            <a:r>
              <a:rPr lang="ru-RU" dirty="0"/>
              <a:t> </a:t>
            </a:r>
            <a:r>
              <a:rPr lang="ru-RU" dirty="0" err="1"/>
              <a:t>қарама-қайшылықтардан</a:t>
            </a:r>
            <a:r>
              <a:rPr lang="ru-RU" dirty="0"/>
              <a:t> </a:t>
            </a:r>
            <a:r>
              <a:rPr lang="ru-RU" dirty="0" err="1"/>
              <a:t>қорғайды</a:t>
            </a:r>
            <a:r>
              <a:rPr lang="ru-RU" dirty="0"/>
              <a:t>.</a:t>
            </a:r>
          </a:p>
          <a:p>
            <a:pPr fontAlgn="base"/>
            <a:r>
              <a:rPr lang="ru-RU" dirty="0" err="1"/>
              <a:t>Психологиялық</a:t>
            </a:r>
            <a:r>
              <a:rPr lang="ru-RU" dirty="0"/>
              <a:t> </a:t>
            </a:r>
            <a:r>
              <a:rPr lang="ru-RU" dirty="0" err="1"/>
              <a:t>қорғаныс</a:t>
            </a:r>
            <a:r>
              <a:rPr lang="ru-RU" dirty="0"/>
              <a:t> концепция </a:t>
            </a:r>
            <a:r>
              <a:rPr lang="ru-RU" dirty="0" err="1"/>
              <a:t>ретінде</a:t>
            </a:r>
            <a:r>
              <a:rPr lang="ru-RU" dirty="0"/>
              <a:t> 1894 </a:t>
            </a:r>
            <a:r>
              <a:rPr lang="ru-RU" dirty="0" err="1"/>
              <a:t>жылы</a:t>
            </a:r>
            <a:r>
              <a:rPr lang="ru-RU" dirty="0"/>
              <a:t> </a:t>
            </a:r>
            <a:r>
              <a:rPr lang="ru-RU" dirty="0" err="1"/>
              <a:t>белгілі</a:t>
            </a:r>
            <a:r>
              <a:rPr lang="ru-RU" dirty="0"/>
              <a:t> психоаналитик Зигмунд </a:t>
            </a:r>
            <a:r>
              <a:rPr lang="ru-RU" dirty="0" err="1"/>
              <a:t>Фрейдтің</a:t>
            </a:r>
            <a:r>
              <a:rPr lang="ru-RU" dirty="0"/>
              <a:t> </a:t>
            </a:r>
            <a:r>
              <a:rPr lang="ru-RU" dirty="0" err="1"/>
              <a:t>арқасында</a:t>
            </a:r>
            <a:r>
              <a:rPr lang="ru-RU" dirty="0"/>
              <a:t> </a:t>
            </a:r>
            <a:r>
              <a:rPr lang="ru-RU" dirty="0" err="1"/>
              <a:t>дүниеге</a:t>
            </a:r>
            <a:r>
              <a:rPr lang="ru-RU" dirty="0"/>
              <a:t> </a:t>
            </a:r>
            <a:r>
              <a:rPr lang="ru-RU" dirty="0" err="1"/>
              <a:t>келген</a:t>
            </a:r>
            <a:r>
              <a:rPr lang="ru-RU" dirty="0"/>
              <a:t>, </a:t>
            </a:r>
            <a:r>
              <a:rPr lang="ru-RU" dirty="0" err="1"/>
              <a:t>ол</a:t>
            </a:r>
            <a:r>
              <a:rPr lang="ru-RU" dirty="0"/>
              <a:t> субъект </a:t>
            </a:r>
            <a:r>
              <a:rPr lang="ru-RU" dirty="0" err="1"/>
              <a:t>жағымсыз</a:t>
            </a:r>
            <a:r>
              <a:rPr lang="ru-RU" dirty="0"/>
              <a:t> </a:t>
            </a:r>
            <a:r>
              <a:rPr lang="ru-RU" dirty="0" err="1"/>
              <a:t>жағдайларға</a:t>
            </a:r>
            <a:r>
              <a:rPr lang="ru-RU" dirty="0"/>
              <a:t> </a:t>
            </a:r>
            <a:r>
              <a:rPr lang="ru-RU" dirty="0" err="1"/>
              <a:t>екі</a:t>
            </a:r>
            <a:r>
              <a:rPr lang="ru-RU" dirty="0"/>
              <a:t> </a:t>
            </a:r>
            <a:r>
              <a:rPr lang="ru-RU" dirty="0" err="1"/>
              <a:t>түрлі</a:t>
            </a:r>
            <a:r>
              <a:rPr lang="ru-RU" dirty="0"/>
              <a:t> </a:t>
            </a:r>
            <a:r>
              <a:rPr lang="ru-RU" dirty="0" err="1"/>
              <a:t>жауап</a:t>
            </a:r>
            <a:r>
              <a:rPr lang="ru-RU" dirty="0"/>
              <a:t> беру </a:t>
            </a:r>
            <a:r>
              <a:rPr lang="ru-RU" dirty="0" err="1"/>
              <a:t>мотивін</a:t>
            </a:r>
            <a:r>
              <a:rPr lang="ru-RU" dirty="0"/>
              <a:t> </a:t>
            </a:r>
            <a:r>
              <a:rPr lang="ru-RU" dirty="0" err="1"/>
              <a:t>көрсете</a:t>
            </a:r>
            <a:r>
              <a:rPr lang="ru-RU" dirty="0"/>
              <a:t> </a:t>
            </a:r>
            <a:r>
              <a:rPr lang="ru-RU" dirty="0" err="1"/>
              <a:t>алады</a:t>
            </a:r>
            <a:r>
              <a:rPr lang="ru-RU" dirty="0"/>
              <a:t> </a:t>
            </a:r>
            <a:r>
              <a:rPr lang="ru-RU" dirty="0" err="1"/>
              <a:t>деген</a:t>
            </a:r>
            <a:r>
              <a:rPr lang="ru-RU" dirty="0"/>
              <a:t> </a:t>
            </a:r>
            <a:r>
              <a:rPr lang="ru-RU" dirty="0" err="1"/>
              <a:t>қорытындыға</a:t>
            </a:r>
            <a:r>
              <a:rPr lang="ru-RU" dirty="0"/>
              <a:t> </a:t>
            </a:r>
            <a:r>
              <a:rPr lang="ru-RU" dirty="0" err="1"/>
              <a:t>келді</a:t>
            </a:r>
            <a:r>
              <a:rPr lang="ru-RU" dirty="0"/>
              <a:t>. </a:t>
            </a:r>
            <a:r>
              <a:rPr lang="ru-RU" dirty="0" err="1"/>
              <a:t>Ол</a:t>
            </a:r>
            <a:r>
              <a:rPr lang="ru-RU" dirty="0"/>
              <a:t> </a:t>
            </a:r>
            <a:r>
              <a:rPr lang="ru-RU" dirty="0" err="1"/>
              <a:t>оларды</a:t>
            </a:r>
            <a:r>
              <a:rPr lang="ru-RU" dirty="0"/>
              <a:t> </a:t>
            </a:r>
            <a:r>
              <a:rPr lang="ru-RU" dirty="0" err="1"/>
              <a:t>саналы</a:t>
            </a:r>
            <a:r>
              <a:rPr lang="ru-RU" dirty="0"/>
              <a:t> </a:t>
            </a:r>
            <a:r>
              <a:rPr lang="ru-RU" dirty="0" err="1"/>
              <a:t>күйде</a:t>
            </a:r>
            <a:r>
              <a:rPr lang="ru-RU" dirty="0"/>
              <a:t> </a:t>
            </a:r>
            <a:r>
              <a:rPr lang="ru-RU" dirty="0" err="1"/>
              <a:t>кешіктіруі</a:t>
            </a:r>
            <a:r>
              <a:rPr lang="ru-RU" dirty="0"/>
              <a:t> </a:t>
            </a:r>
            <a:r>
              <a:rPr lang="ru-RU" dirty="0" err="1"/>
              <a:t>мүмкін</a:t>
            </a:r>
            <a:r>
              <a:rPr lang="ru-RU" dirty="0"/>
              <a:t>, </a:t>
            </a:r>
            <a:r>
              <a:rPr lang="ru-RU" dirty="0" err="1"/>
              <a:t>немесе</a:t>
            </a:r>
            <a:r>
              <a:rPr lang="ru-RU" dirty="0"/>
              <a:t> </a:t>
            </a:r>
            <a:r>
              <a:rPr lang="ru-RU" dirty="0" err="1"/>
              <a:t>олардың</a:t>
            </a:r>
            <a:r>
              <a:rPr lang="ru-RU" dirty="0"/>
              <a:t> </a:t>
            </a:r>
            <a:r>
              <a:rPr lang="ru-RU" dirty="0" err="1"/>
              <a:t>ауқымын</a:t>
            </a:r>
            <a:r>
              <a:rPr lang="ru-RU" dirty="0"/>
              <a:t> </a:t>
            </a:r>
            <a:r>
              <a:rPr lang="ru-RU" dirty="0" err="1"/>
              <a:t>азайту</a:t>
            </a:r>
            <a:r>
              <a:rPr lang="ru-RU" dirty="0"/>
              <a:t> </a:t>
            </a:r>
            <a:r>
              <a:rPr lang="ru-RU" dirty="0" err="1"/>
              <a:t>немесе</a:t>
            </a:r>
            <a:r>
              <a:rPr lang="ru-RU" dirty="0"/>
              <a:t> </a:t>
            </a:r>
            <a:r>
              <a:rPr lang="ru-RU" dirty="0" err="1"/>
              <a:t>оларды</a:t>
            </a:r>
            <a:r>
              <a:rPr lang="ru-RU" dirty="0"/>
              <a:t> </a:t>
            </a:r>
            <a:r>
              <a:rPr lang="ru-RU" dirty="0" err="1"/>
              <a:t>басқа</a:t>
            </a:r>
            <a:r>
              <a:rPr lang="ru-RU" dirty="0"/>
              <a:t> </a:t>
            </a:r>
            <a:r>
              <a:rPr lang="ru-RU" dirty="0" err="1"/>
              <a:t>бағытта</a:t>
            </a:r>
            <a:r>
              <a:rPr lang="ru-RU" dirty="0"/>
              <a:t> </a:t>
            </a:r>
            <a:r>
              <a:rPr lang="ru-RU" dirty="0" err="1"/>
              <a:t>қабылдамау</a:t>
            </a:r>
            <a:r>
              <a:rPr lang="ru-RU" dirty="0"/>
              <a:t> </a:t>
            </a:r>
            <a:r>
              <a:rPr lang="ru-RU" dirty="0" err="1"/>
              <a:t>үшін</a:t>
            </a:r>
            <a:r>
              <a:rPr lang="ru-RU" dirty="0"/>
              <a:t> </a:t>
            </a:r>
            <a:r>
              <a:rPr lang="ru-RU" dirty="0" err="1"/>
              <a:t>мұндай</a:t>
            </a:r>
            <a:r>
              <a:rPr lang="ru-RU" dirty="0"/>
              <a:t> </a:t>
            </a:r>
            <a:r>
              <a:rPr lang="ru-RU" dirty="0" err="1"/>
              <a:t>жағдайларды</a:t>
            </a:r>
            <a:r>
              <a:rPr lang="ru-RU" dirty="0"/>
              <a:t> </a:t>
            </a:r>
            <a:r>
              <a:rPr lang="ru-RU" dirty="0" err="1"/>
              <a:t>бұрмалай</a:t>
            </a:r>
            <a:r>
              <a:rPr lang="ru-RU" dirty="0"/>
              <a:t> </a:t>
            </a:r>
            <a:r>
              <a:rPr lang="ru-RU" dirty="0" err="1"/>
              <a:t>алады</a:t>
            </a:r>
            <a:r>
              <a:rPr lang="ru-RU" dirty="0"/>
              <a:t>.</a:t>
            </a:r>
          </a:p>
          <a:p>
            <a:endParaRPr lang="ru-RU" dirty="0"/>
          </a:p>
        </p:txBody>
      </p:sp>
      <p:pic>
        <p:nvPicPr>
          <p:cNvPr id="1030" name="Picture 6" descr="Алфавит Зигмунда Фрейда: путешествие через бессознательное – Москва 24,  06.05.2016"/>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7496191" y="2132972"/>
            <a:ext cx="3778250" cy="377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3166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2"/>
          <p:cNvSpPr txBox="1">
            <a:spLocks noGrp="1"/>
          </p:cNvSpPr>
          <p:nvPr>
            <p:ph type="subTitle" idx="1"/>
          </p:nvPr>
        </p:nvSpPr>
        <p:spPr>
          <a:xfrm>
            <a:off x="1645380" y="2602200"/>
            <a:ext cx="8901240" cy="826800"/>
          </a:xfrm>
          <a:prstGeom prst="rect">
            <a:avLst/>
          </a:prstGeom>
        </p:spPr>
        <p:txBody>
          <a:bodyPr spcFirstLastPara="1" vert="horz" wrap="square" lIns="121900" tIns="121900" rIns="121900" bIns="121900" rtlCol="0" anchor="ctr" anchorCtr="0">
            <a:noAutofit/>
          </a:bodyPr>
          <a:lstStyle/>
          <a:p>
            <a:pPr algn="ctr">
              <a:spcBef>
                <a:spcPts val="0"/>
              </a:spcBef>
            </a:pPr>
            <a:r>
              <a:rPr lang="ru-RU" dirty="0">
                <a:solidFill>
                  <a:schemeClr val="tx1">
                    <a:lumMod val="85000"/>
                    <a:lumOff val="15000"/>
                  </a:schemeClr>
                </a:solidFill>
              </a:rPr>
              <a:t>"</a:t>
            </a:r>
            <a:r>
              <a:rPr lang="ru-RU" dirty="0" err="1">
                <a:solidFill>
                  <a:schemeClr val="tx1">
                    <a:lumMod val="85000"/>
                    <a:lumOff val="15000"/>
                  </a:schemeClr>
                </a:solidFill>
              </a:rPr>
              <a:t>Психодинамикалық</a:t>
            </a:r>
            <a:r>
              <a:rPr lang="ru-RU" dirty="0">
                <a:solidFill>
                  <a:schemeClr val="tx1">
                    <a:lumMod val="85000"/>
                    <a:lumOff val="15000"/>
                  </a:schemeClr>
                </a:solidFill>
              </a:rPr>
              <a:t>" </a:t>
            </a:r>
            <a:r>
              <a:rPr lang="ru-RU" dirty="0" err="1">
                <a:solidFill>
                  <a:schemeClr val="tx1">
                    <a:lumMod val="85000"/>
                    <a:lumOff val="15000"/>
                  </a:schemeClr>
                </a:solidFill>
              </a:rPr>
              <a:t>термині</a:t>
            </a:r>
            <a:r>
              <a:rPr lang="ru-RU" dirty="0">
                <a:solidFill>
                  <a:schemeClr val="tx1">
                    <a:lumMod val="85000"/>
                    <a:lumOff val="15000"/>
                  </a:schemeClr>
                </a:solidFill>
              </a:rPr>
              <a:t> </a:t>
            </a:r>
            <a:r>
              <a:rPr lang="ru-RU" dirty="0" err="1">
                <a:solidFill>
                  <a:schemeClr val="tx1">
                    <a:lumMod val="85000"/>
                    <a:lumOff val="15000"/>
                  </a:schemeClr>
                </a:solidFill>
              </a:rPr>
              <a:t>жеке</a:t>
            </a:r>
            <a:r>
              <a:rPr lang="ru-RU" dirty="0">
                <a:solidFill>
                  <a:schemeClr val="tx1">
                    <a:lumMod val="85000"/>
                    <a:lumOff val="15000"/>
                  </a:schemeClr>
                </a:solidFill>
              </a:rPr>
              <a:t> </a:t>
            </a:r>
            <a:r>
              <a:rPr lang="ru-RU" dirty="0" err="1">
                <a:solidFill>
                  <a:schemeClr val="tx1">
                    <a:lumMod val="85000"/>
                    <a:lumOff val="15000"/>
                  </a:schemeClr>
                </a:solidFill>
              </a:rPr>
              <a:t>тұлғаның</a:t>
            </a:r>
            <a:r>
              <a:rPr lang="ru-RU" dirty="0">
                <a:solidFill>
                  <a:schemeClr val="tx1">
                    <a:lumMod val="85000"/>
                    <a:lumOff val="15000"/>
                  </a:schemeClr>
                </a:solidFill>
              </a:rPr>
              <a:t> </a:t>
            </a:r>
            <a:r>
              <a:rPr lang="ru-RU" dirty="0" err="1">
                <a:solidFill>
                  <a:schemeClr val="tx1">
                    <a:lumMod val="85000"/>
                    <a:lumOff val="15000"/>
                  </a:schemeClr>
                </a:solidFill>
              </a:rPr>
              <a:t>түрлі</a:t>
            </a:r>
            <a:r>
              <a:rPr lang="ru-RU" dirty="0">
                <a:solidFill>
                  <a:schemeClr val="tx1">
                    <a:lumMod val="85000"/>
                    <a:lumOff val="15000"/>
                  </a:schemeClr>
                </a:solidFill>
              </a:rPr>
              <a:t> </a:t>
            </a:r>
            <a:r>
              <a:rPr lang="ru-RU" dirty="0" err="1">
                <a:solidFill>
                  <a:schemeClr val="tx1">
                    <a:lumMod val="85000"/>
                    <a:lumOff val="15000"/>
                  </a:schemeClr>
                </a:solidFill>
              </a:rPr>
              <a:t>аспектілері</a:t>
            </a:r>
            <a:r>
              <a:rPr lang="ru-RU" dirty="0">
                <a:solidFill>
                  <a:schemeClr val="tx1">
                    <a:lumMod val="85000"/>
                    <a:lumOff val="15000"/>
                  </a:schemeClr>
                </a:solidFill>
              </a:rPr>
              <a:t> </a:t>
            </a:r>
            <a:r>
              <a:rPr lang="ru-RU" dirty="0" err="1">
                <a:solidFill>
                  <a:schemeClr val="tx1">
                    <a:lumMod val="85000"/>
                    <a:lumOff val="15000"/>
                  </a:schemeClr>
                </a:solidFill>
              </a:rPr>
              <a:t>арасындағы</a:t>
            </a:r>
            <a:r>
              <a:rPr lang="ru-RU" dirty="0">
                <a:solidFill>
                  <a:schemeClr val="tx1">
                    <a:lumMod val="85000"/>
                    <a:lumOff val="15000"/>
                  </a:schemeClr>
                </a:solidFill>
              </a:rPr>
              <a:t> </a:t>
            </a:r>
            <a:r>
              <a:rPr lang="ru-RU" dirty="0" err="1">
                <a:solidFill>
                  <a:schemeClr val="tx1">
                    <a:lumMod val="85000"/>
                    <a:lumOff val="15000"/>
                  </a:schemeClr>
                </a:solidFill>
              </a:rPr>
              <a:t>яғни</a:t>
            </a:r>
            <a:r>
              <a:rPr lang="ru-RU" dirty="0">
                <a:solidFill>
                  <a:schemeClr val="tx1">
                    <a:lumMod val="85000"/>
                    <a:lumOff val="15000"/>
                  </a:schemeClr>
                </a:solidFill>
              </a:rPr>
              <a:t> </a:t>
            </a:r>
            <a:r>
              <a:rPr lang="ru-RU" dirty="0" err="1">
                <a:solidFill>
                  <a:schemeClr val="tx1">
                    <a:lumMod val="85000"/>
                    <a:lumOff val="15000"/>
                  </a:schemeClr>
                </a:solidFill>
              </a:rPr>
              <a:t>инстинк</a:t>
            </a:r>
            <a:r>
              <a:rPr lang="ru-RU" dirty="0">
                <a:solidFill>
                  <a:schemeClr val="tx1">
                    <a:lumMod val="85000"/>
                    <a:lumOff val="15000"/>
                  </a:schemeClr>
                </a:solidFill>
              </a:rPr>
              <a:t>, </a:t>
            </a:r>
            <a:r>
              <a:rPr lang="ru-RU" dirty="0" err="1">
                <a:solidFill>
                  <a:schemeClr val="tx1">
                    <a:lumMod val="85000"/>
                    <a:lumOff val="15000"/>
                  </a:schemeClr>
                </a:solidFill>
              </a:rPr>
              <a:t>ақыл</a:t>
            </a:r>
            <a:r>
              <a:rPr lang="ru-RU" dirty="0">
                <a:solidFill>
                  <a:schemeClr val="tx1">
                    <a:lumMod val="85000"/>
                    <a:lumOff val="15000"/>
                  </a:schemeClr>
                </a:solidFill>
              </a:rPr>
              <a:t> ой, </a:t>
            </a:r>
            <a:r>
              <a:rPr lang="ru-RU" dirty="0" err="1">
                <a:solidFill>
                  <a:schemeClr val="tx1">
                    <a:lumMod val="85000"/>
                    <a:lumOff val="15000"/>
                  </a:schemeClr>
                </a:solidFill>
              </a:rPr>
              <a:t>сананың</a:t>
            </a:r>
            <a:r>
              <a:rPr lang="ru-RU" dirty="0">
                <a:solidFill>
                  <a:schemeClr val="tx1">
                    <a:lumMod val="85000"/>
                    <a:lumOff val="15000"/>
                  </a:schemeClr>
                </a:solidFill>
              </a:rPr>
              <a:t> </a:t>
            </a:r>
            <a:r>
              <a:rPr lang="ru-RU" dirty="0" err="1">
                <a:solidFill>
                  <a:schemeClr val="tx1">
                    <a:lumMod val="85000"/>
                    <a:lumOff val="15000"/>
                  </a:schemeClr>
                </a:solidFill>
              </a:rPr>
              <a:t>тоқтаусыз</a:t>
            </a:r>
            <a:r>
              <a:rPr lang="ru-RU" dirty="0">
                <a:solidFill>
                  <a:schemeClr val="tx1">
                    <a:lumMod val="85000"/>
                    <a:lumOff val="15000"/>
                  </a:schemeClr>
                </a:solidFill>
              </a:rPr>
              <a:t> </a:t>
            </a:r>
            <a:r>
              <a:rPr lang="ru-RU" dirty="0" err="1">
                <a:solidFill>
                  <a:schemeClr val="tx1">
                    <a:lumMod val="85000"/>
                    <a:lumOff val="15000"/>
                  </a:schemeClr>
                </a:solidFill>
              </a:rPr>
              <a:t>күресі</a:t>
            </a:r>
            <a:r>
              <a:rPr lang="ru-RU" dirty="0">
                <a:solidFill>
                  <a:schemeClr val="tx1">
                    <a:lumMod val="85000"/>
                    <a:lumOff val="15000"/>
                  </a:schemeClr>
                </a:solidFill>
              </a:rPr>
              <a:t> </a:t>
            </a:r>
            <a:r>
              <a:rPr lang="ru-RU" dirty="0" err="1">
                <a:solidFill>
                  <a:schemeClr val="tx1">
                    <a:lumMod val="85000"/>
                    <a:lumOff val="15000"/>
                  </a:schemeClr>
                </a:solidFill>
              </a:rPr>
              <a:t>ретінде</a:t>
            </a:r>
            <a:r>
              <a:rPr lang="ru-RU" dirty="0">
                <a:solidFill>
                  <a:schemeClr val="tx1">
                    <a:lumMod val="85000"/>
                    <a:lumOff val="15000"/>
                  </a:schemeClr>
                </a:solidFill>
              </a:rPr>
              <a:t> </a:t>
            </a:r>
            <a:r>
              <a:rPr lang="ru-RU" dirty="0" err="1">
                <a:solidFill>
                  <a:schemeClr val="tx1">
                    <a:lumMod val="85000"/>
                    <a:lumOff val="15000"/>
                  </a:schemeClr>
                </a:solidFill>
              </a:rPr>
              <a:t>көрсетеді</a:t>
            </a:r>
            <a:r>
              <a:rPr lang="ru-RU" dirty="0">
                <a:solidFill>
                  <a:schemeClr val="tx1">
                    <a:lumMod val="85000"/>
                    <a:lumOff val="15000"/>
                  </a:schemeClr>
                </a:solidFill>
              </a:rPr>
              <a:t>.</a:t>
            </a:r>
            <a:endParaRPr dirty="0">
              <a:solidFill>
                <a:schemeClr val="tx1">
                  <a:lumMod val="85000"/>
                  <a:lumOff val="15000"/>
                </a:schemeClr>
              </a:solidFill>
            </a:endParaRPr>
          </a:p>
        </p:txBody>
      </p:sp>
      <p:sp>
        <p:nvSpPr>
          <p:cNvPr id="228" name="Google Shape;228;p32"/>
          <p:cNvSpPr txBox="1">
            <a:spLocks noGrp="1"/>
          </p:cNvSpPr>
          <p:nvPr>
            <p:ph type="title"/>
          </p:nvPr>
        </p:nvSpPr>
        <p:spPr>
          <a:xfrm>
            <a:off x="1921600" y="613790"/>
            <a:ext cx="8348800" cy="918303"/>
          </a:xfrm>
          <a:prstGeom prst="rect">
            <a:avLst/>
          </a:prstGeom>
        </p:spPr>
        <p:txBody>
          <a:bodyPr spcFirstLastPara="1" vert="horz" wrap="square" lIns="121900" tIns="121900" rIns="121900" bIns="121900" rtlCol="0" anchor="ctr" anchorCtr="0">
            <a:noAutofit/>
          </a:bodyPr>
          <a:lstStyle/>
          <a:p>
            <a:pPr algn="ctr">
              <a:spcBef>
                <a:spcPts val="0"/>
              </a:spcBef>
            </a:pPr>
            <a:r>
              <a:rPr lang="ru-RU" sz="2667" dirty="0"/>
              <a:t>Зигмунд Фрейд: </a:t>
            </a:r>
            <a:r>
              <a:rPr lang="ru-RU" sz="2667" dirty="0" err="1"/>
              <a:t>тұлғаның</a:t>
            </a:r>
            <a:r>
              <a:rPr lang="ru-RU" sz="2667" dirty="0"/>
              <a:t> </a:t>
            </a:r>
            <a:r>
              <a:rPr lang="ru-RU" sz="2667" dirty="0" err="1"/>
              <a:t>психодинамикалық</a:t>
            </a:r>
            <a:r>
              <a:rPr lang="ru-RU" sz="2667" dirty="0"/>
              <a:t> </a:t>
            </a:r>
            <a:r>
              <a:rPr lang="ru-RU" sz="2667" dirty="0" err="1"/>
              <a:t>теориясы</a:t>
            </a:r>
            <a:r>
              <a:rPr lang="ru-RU" sz="2667" dirty="0"/>
              <a:t> </a:t>
            </a:r>
            <a:endParaRPr sz="2667" dirty="0"/>
          </a:p>
        </p:txBody>
      </p:sp>
    </p:spTree>
    <p:extLst>
      <p:ext uri="{BB962C8B-B14F-4D97-AF65-F5344CB8AC3E}">
        <p14:creationId xmlns:p14="http://schemas.microsoft.com/office/powerpoint/2010/main" val="2004292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70" name="Google Shape;270;p35"/>
          <p:cNvSpPr txBox="1">
            <a:spLocks noGrp="1"/>
          </p:cNvSpPr>
          <p:nvPr>
            <p:ph type="subTitle" idx="2"/>
          </p:nvPr>
        </p:nvSpPr>
        <p:spPr>
          <a:xfrm>
            <a:off x="7878667" y="1017305"/>
            <a:ext cx="3264000" cy="1094800"/>
          </a:xfrm>
          <a:prstGeom prst="rect">
            <a:avLst/>
          </a:prstGeom>
        </p:spPr>
        <p:txBody>
          <a:bodyPr spcFirstLastPara="1" vert="horz" wrap="square" lIns="121900" tIns="121900" rIns="121900" bIns="121900" rtlCol="0" anchor="t" anchorCtr="0">
            <a:noAutofit/>
          </a:bodyPr>
          <a:lstStyle/>
          <a:p>
            <a:pPr marL="0" indent="0" algn="ctr">
              <a:spcAft>
                <a:spcPts val="2133"/>
              </a:spcAft>
              <a:buClr>
                <a:schemeClr val="dk1"/>
              </a:buClr>
              <a:buSzPts val="1100"/>
            </a:pPr>
            <a:r>
              <a:rPr lang="ru-RU" dirty="0" err="1">
                <a:solidFill>
                  <a:schemeClr val="tx1">
                    <a:lumMod val="85000"/>
                    <a:lumOff val="15000"/>
                  </a:schemeClr>
                </a:solidFill>
              </a:rPr>
              <a:t>жеке</a:t>
            </a:r>
            <a:r>
              <a:rPr lang="ru-RU" dirty="0">
                <a:solidFill>
                  <a:schemeClr val="tx1">
                    <a:lumMod val="85000"/>
                    <a:lumOff val="15000"/>
                  </a:schemeClr>
                </a:solidFill>
              </a:rPr>
              <a:t> </a:t>
            </a:r>
            <a:r>
              <a:rPr lang="ru-RU" dirty="0" err="1">
                <a:solidFill>
                  <a:schemeClr val="tx1">
                    <a:lumMod val="85000"/>
                    <a:lumOff val="15000"/>
                  </a:schemeClr>
                </a:solidFill>
              </a:rPr>
              <a:t>тұлға</a:t>
            </a:r>
            <a:r>
              <a:rPr lang="ru-RU" dirty="0">
                <a:solidFill>
                  <a:schemeClr val="tx1">
                    <a:lumMod val="85000"/>
                    <a:lumOff val="15000"/>
                  </a:schemeClr>
                </a:solidFill>
              </a:rPr>
              <a:t> </a:t>
            </a:r>
            <a:r>
              <a:rPr lang="ru-RU" dirty="0" err="1">
                <a:solidFill>
                  <a:schemeClr val="tx1">
                    <a:lumMod val="85000"/>
                    <a:lumOff val="15000"/>
                  </a:schemeClr>
                </a:solidFill>
              </a:rPr>
              <a:t>теориясы</a:t>
            </a:r>
            <a:r>
              <a:rPr lang="ru-RU" dirty="0">
                <a:solidFill>
                  <a:schemeClr val="tx1">
                    <a:lumMod val="85000"/>
                    <a:lumOff val="15000"/>
                  </a:schemeClr>
                </a:solidFill>
              </a:rPr>
              <a:t> </a:t>
            </a:r>
            <a:r>
              <a:rPr lang="ru-RU" dirty="0" err="1">
                <a:solidFill>
                  <a:schemeClr val="tx1">
                    <a:lumMod val="85000"/>
                    <a:lumOff val="15000"/>
                  </a:schemeClr>
                </a:solidFill>
              </a:rPr>
              <a:t>және</a:t>
            </a:r>
            <a:r>
              <a:rPr lang="ru-RU" dirty="0">
                <a:solidFill>
                  <a:schemeClr val="tx1">
                    <a:lumMod val="85000"/>
                    <a:lumOff val="15000"/>
                  </a:schemeClr>
                </a:solidFill>
              </a:rPr>
              <a:t> психопатология</a:t>
            </a:r>
            <a:endParaRPr dirty="0">
              <a:solidFill>
                <a:schemeClr val="tx1">
                  <a:lumMod val="85000"/>
                  <a:lumOff val="15000"/>
                </a:schemeClr>
              </a:solidFill>
            </a:endParaRPr>
          </a:p>
        </p:txBody>
      </p:sp>
      <p:sp>
        <p:nvSpPr>
          <p:cNvPr id="275" name="Google Shape;275;p35"/>
          <p:cNvSpPr txBox="1">
            <a:spLocks noGrp="1"/>
          </p:cNvSpPr>
          <p:nvPr>
            <p:ph type="title"/>
          </p:nvPr>
        </p:nvSpPr>
        <p:spPr>
          <a:xfrm>
            <a:off x="1165252" y="2009832"/>
            <a:ext cx="3956389" cy="3078400"/>
          </a:xfrm>
          <a:prstGeom prst="rect">
            <a:avLst/>
          </a:prstGeom>
        </p:spPr>
        <p:txBody>
          <a:bodyPr spcFirstLastPara="1" vert="horz" wrap="square" lIns="121900" tIns="121900" rIns="121900" bIns="121900" rtlCol="0" anchor="ctr" anchorCtr="0">
            <a:noAutofit/>
          </a:bodyPr>
          <a:lstStyle/>
          <a:p>
            <a:r>
              <a:rPr lang="ru-RU" dirty="0">
                <a:solidFill>
                  <a:schemeClr val="tx1">
                    <a:lumMod val="85000"/>
                    <a:lumOff val="15000"/>
                  </a:schemeClr>
                </a:solidFill>
              </a:rPr>
              <a:t>Психоанализ</a:t>
            </a:r>
            <a:endParaRPr dirty="0">
              <a:solidFill>
                <a:schemeClr val="tx1">
                  <a:lumMod val="85000"/>
                  <a:lumOff val="15000"/>
                </a:schemeClr>
              </a:solidFill>
            </a:endParaRPr>
          </a:p>
        </p:txBody>
      </p:sp>
      <p:sp>
        <p:nvSpPr>
          <p:cNvPr id="276" name="Google Shape;276;p35"/>
          <p:cNvSpPr txBox="1">
            <a:spLocks noGrp="1"/>
          </p:cNvSpPr>
          <p:nvPr>
            <p:ph type="title" idx="4294967295"/>
          </p:nvPr>
        </p:nvSpPr>
        <p:spPr>
          <a:xfrm>
            <a:off x="6516733" y="965467"/>
            <a:ext cx="1094800" cy="1094800"/>
          </a:xfrm>
          <a:prstGeom prst="rect">
            <a:avLst/>
          </a:prstGeom>
        </p:spPr>
        <p:txBody>
          <a:bodyPr spcFirstLastPara="1" vert="horz" wrap="square" lIns="121900" tIns="121900" rIns="121900" bIns="121900" rtlCol="0" anchor="t" anchorCtr="0">
            <a:noAutofit/>
          </a:bodyPr>
          <a:lstStyle/>
          <a:p>
            <a:pPr>
              <a:spcBef>
                <a:spcPts val="0"/>
              </a:spcBef>
            </a:pPr>
            <a:r>
              <a:rPr lang="en"/>
              <a:t>1.</a:t>
            </a:r>
            <a:endParaRPr/>
          </a:p>
        </p:txBody>
      </p:sp>
      <p:sp>
        <p:nvSpPr>
          <p:cNvPr id="277" name="Google Shape;277;p35"/>
          <p:cNvSpPr txBox="1">
            <a:spLocks noGrp="1"/>
          </p:cNvSpPr>
          <p:nvPr>
            <p:ph type="title" idx="4294967295"/>
          </p:nvPr>
        </p:nvSpPr>
        <p:spPr>
          <a:xfrm>
            <a:off x="6516733" y="2838851"/>
            <a:ext cx="1094800" cy="1094800"/>
          </a:xfrm>
          <a:prstGeom prst="rect">
            <a:avLst/>
          </a:prstGeom>
        </p:spPr>
        <p:txBody>
          <a:bodyPr spcFirstLastPara="1" vert="horz" wrap="square" lIns="121900" tIns="121900" rIns="121900" bIns="121900" rtlCol="0" anchor="t" anchorCtr="0">
            <a:noAutofit/>
          </a:bodyPr>
          <a:lstStyle/>
          <a:p>
            <a:pPr>
              <a:spcBef>
                <a:spcPts val="0"/>
              </a:spcBef>
            </a:pPr>
            <a:r>
              <a:rPr lang="en"/>
              <a:t>2.</a:t>
            </a:r>
            <a:endParaRPr/>
          </a:p>
        </p:txBody>
      </p:sp>
      <p:sp>
        <p:nvSpPr>
          <p:cNvPr id="278" name="Google Shape;278;p35"/>
          <p:cNvSpPr txBox="1">
            <a:spLocks noGrp="1"/>
          </p:cNvSpPr>
          <p:nvPr>
            <p:ph type="title" idx="4294967295"/>
          </p:nvPr>
        </p:nvSpPr>
        <p:spPr>
          <a:xfrm>
            <a:off x="6516733" y="4712251"/>
            <a:ext cx="1094800" cy="1094800"/>
          </a:xfrm>
          <a:prstGeom prst="rect">
            <a:avLst/>
          </a:prstGeom>
        </p:spPr>
        <p:txBody>
          <a:bodyPr spcFirstLastPara="1" vert="horz" wrap="square" lIns="121900" tIns="121900" rIns="121900" bIns="121900" rtlCol="0" anchor="t" anchorCtr="0">
            <a:noAutofit/>
          </a:bodyPr>
          <a:lstStyle/>
          <a:p>
            <a:pPr>
              <a:spcBef>
                <a:spcPts val="0"/>
              </a:spcBef>
            </a:pPr>
            <a:r>
              <a:rPr lang="en"/>
              <a:t>3.</a:t>
            </a:r>
            <a:endParaRPr/>
          </a:p>
        </p:txBody>
      </p:sp>
      <p:sp>
        <p:nvSpPr>
          <p:cNvPr id="279" name="Google Shape;279;p35"/>
          <p:cNvSpPr/>
          <p:nvPr/>
        </p:nvSpPr>
        <p:spPr>
          <a:xfrm>
            <a:off x="6516733" y="2838836"/>
            <a:ext cx="1094800" cy="1094800"/>
          </a:xfrm>
          <a:prstGeom prst="round1Rect">
            <a:avLst>
              <a:gd name="adj" fmla="val 16667"/>
            </a:avLst>
          </a:prstGeom>
          <a:solidFill>
            <a:srgbClr val="75C4C0"/>
          </a:solidFill>
          <a:ln>
            <a:noFill/>
          </a:ln>
        </p:spPr>
        <p:txBody>
          <a:bodyPr spcFirstLastPara="1" wrap="square" lIns="121900" tIns="121900" rIns="121900" bIns="121900" anchor="ctr" anchorCtr="0">
            <a:noAutofit/>
          </a:bodyPr>
          <a:lstStyle/>
          <a:p>
            <a:endParaRPr sz="2400"/>
          </a:p>
        </p:txBody>
      </p:sp>
      <p:sp>
        <p:nvSpPr>
          <p:cNvPr id="280" name="Google Shape;280;p35"/>
          <p:cNvSpPr/>
          <p:nvPr/>
        </p:nvSpPr>
        <p:spPr>
          <a:xfrm>
            <a:off x="6516733" y="956231"/>
            <a:ext cx="1094800" cy="1094800"/>
          </a:xfrm>
          <a:prstGeom prst="round1Rect">
            <a:avLst>
              <a:gd name="adj" fmla="val 16667"/>
            </a:avLst>
          </a:prstGeom>
          <a:solidFill>
            <a:srgbClr val="FBBC00"/>
          </a:solidFill>
          <a:ln>
            <a:noFill/>
          </a:ln>
        </p:spPr>
        <p:txBody>
          <a:bodyPr spcFirstLastPara="1" wrap="square" lIns="121900" tIns="121900" rIns="121900" bIns="121900" anchor="ctr" anchorCtr="0">
            <a:noAutofit/>
          </a:bodyPr>
          <a:lstStyle/>
          <a:p>
            <a:endParaRPr sz="2400"/>
          </a:p>
        </p:txBody>
      </p:sp>
      <p:sp>
        <p:nvSpPr>
          <p:cNvPr id="281" name="Google Shape;281;p35"/>
          <p:cNvSpPr/>
          <p:nvPr/>
        </p:nvSpPr>
        <p:spPr>
          <a:xfrm>
            <a:off x="6516733" y="4712235"/>
            <a:ext cx="1094800" cy="1094800"/>
          </a:xfrm>
          <a:prstGeom prst="round1Rect">
            <a:avLst>
              <a:gd name="adj" fmla="val 16667"/>
            </a:avLst>
          </a:prstGeom>
          <a:solidFill>
            <a:schemeClr val="accent1"/>
          </a:solidFill>
          <a:ln>
            <a:noFill/>
          </a:ln>
        </p:spPr>
        <p:txBody>
          <a:bodyPr spcFirstLastPara="1" wrap="square" lIns="121900" tIns="121900" rIns="121900" bIns="121900" anchor="ctr" anchorCtr="0">
            <a:noAutofit/>
          </a:bodyPr>
          <a:lstStyle/>
          <a:p>
            <a:endParaRPr sz="2400"/>
          </a:p>
        </p:txBody>
      </p:sp>
      <p:sp>
        <p:nvSpPr>
          <p:cNvPr id="282" name="Google Shape;282;p35"/>
          <p:cNvSpPr txBox="1">
            <a:spLocks noGrp="1"/>
          </p:cNvSpPr>
          <p:nvPr>
            <p:ph type="title" idx="4294967295"/>
          </p:nvPr>
        </p:nvSpPr>
        <p:spPr>
          <a:xfrm>
            <a:off x="6516733" y="1112600"/>
            <a:ext cx="1094800" cy="800400"/>
          </a:xfrm>
          <a:prstGeom prst="rect">
            <a:avLst/>
          </a:prstGeom>
        </p:spPr>
        <p:txBody>
          <a:bodyPr spcFirstLastPara="1" vert="horz" wrap="square" lIns="121900" tIns="121900" rIns="121900" bIns="121900" rtlCol="0" anchor="ctr" anchorCtr="0">
            <a:noAutofit/>
          </a:bodyPr>
          <a:lstStyle/>
          <a:p>
            <a:pPr algn="ctr">
              <a:spcBef>
                <a:spcPts val="0"/>
              </a:spcBef>
            </a:pPr>
            <a:r>
              <a:rPr lang="en" dirty="0"/>
              <a:t>1.</a:t>
            </a:r>
            <a:endParaRPr dirty="0"/>
          </a:p>
        </p:txBody>
      </p:sp>
      <p:sp>
        <p:nvSpPr>
          <p:cNvPr id="283" name="Google Shape;283;p35"/>
          <p:cNvSpPr txBox="1">
            <a:spLocks noGrp="1"/>
          </p:cNvSpPr>
          <p:nvPr>
            <p:ph type="title" idx="4294967295"/>
          </p:nvPr>
        </p:nvSpPr>
        <p:spPr>
          <a:xfrm>
            <a:off x="6516733" y="2986051"/>
            <a:ext cx="1094800" cy="800400"/>
          </a:xfrm>
          <a:prstGeom prst="rect">
            <a:avLst/>
          </a:prstGeom>
        </p:spPr>
        <p:txBody>
          <a:bodyPr spcFirstLastPara="1" vert="horz" wrap="square" lIns="121900" tIns="121900" rIns="121900" bIns="121900" rtlCol="0" anchor="ctr" anchorCtr="0">
            <a:noAutofit/>
          </a:bodyPr>
          <a:lstStyle/>
          <a:p>
            <a:pPr algn="ctr">
              <a:spcBef>
                <a:spcPts val="0"/>
              </a:spcBef>
            </a:pPr>
            <a:r>
              <a:rPr lang="en" dirty="0"/>
              <a:t>2.</a:t>
            </a:r>
            <a:endParaRPr dirty="0"/>
          </a:p>
        </p:txBody>
      </p:sp>
      <p:sp>
        <p:nvSpPr>
          <p:cNvPr id="284" name="Google Shape;284;p35"/>
          <p:cNvSpPr txBox="1">
            <a:spLocks noGrp="1"/>
          </p:cNvSpPr>
          <p:nvPr>
            <p:ph type="title" idx="4294967295"/>
          </p:nvPr>
        </p:nvSpPr>
        <p:spPr>
          <a:xfrm>
            <a:off x="6516733" y="4859528"/>
            <a:ext cx="1094800" cy="800400"/>
          </a:xfrm>
          <a:prstGeom prst="rect">
            <a:avLst/>
          </a:prstGeom>
        </p:spPr>
        <p:txBody>
          <a:bodyPr spcFirstLastPara="1" vert="horz" wrap="square" lIns="121900" tIns="121900" rIns="121900" bIns="121900" rtlCol="0" anchor="ctr" anchorCtr="0">
            <a:noAutofit/>
          </a:bodyPr>
          <a:lstStyle/>
          <a:p>
            <a:pPr algn="ctr">
              <a:spcBef>
                <a:spcPts val="0"/>
              </a:spcBef>
            </a:pPr>
            <a:r>
              <a:rPr lang="en"/>
              <a:t>3.</a:t>
            </a:r>
            <a:endParaRPr/>
          </a:p>
        </p:txBody>
      </p:sp>
      <p:sp>
        <p:nvSpPr>
          <p:cNvPr id="7" name="Подзаголовок 6">
            <a:extLst>
              <a:ext uri="{FF2B5EF4-FFF2-40B4-BE49-F238E27FC236}">
                <a16:creationId xmlns="" xmlns:a16="http://schemas.microsoft.com/office/drawing/2014/main" id="{BC7C617B-0117-42B5-A361-9B47DEAE0706}"/>
              </a:ext>
            </a:extLst>
          </p:cNvPr>
          <p:cNvSpPr>
            <a:spLocks noGrp="1"/>
          </p:cNvSpPr>
          <p:nvPr>
            <p:ph type="subTitle" idx="4"/>
          </p:nvPr>
        </p:nvSpPr>
        <p:spPr>
          <a:xfrm>
            <a:off x="7708840" y="2936656"/>
            <a:ext cx="3603653" cy="1094800"/>
          </a:xfrm>
        </p:spPr>
        <p:txBody>
          <a:bodyPr/>
          <a:lstStyle/>
          <a:p>
            <a:pPr algn="ctr"/>
            <a:r>
              <a:rPr lang="ru-RU" dirty="0" err="1">
                <a:solidFill>
                  <a:schemeClr val="tx1">
                    <a:lumMod val="85000"/>
                    <a:lumOff val="15000"/>
                  </a:schemeClr>
                </a:solidFill>
              </a:rPr>
              <a:t>жеке</a:t>
            </a:r>
            <a:r>
              <a:rPr lang="ru-RU" dirty="0">
                <a:solidFill>
                  <a:schemeClr val="tx1">
                    <a:lumMod val="85000"/>
                    <a:lumOff val="15000"/>
                  </a:schemeClr>
                </a:solidFill>
              </a:rPr>
              <a:t> </a:t>
            </a:r>
            <a:r>
              <a:rPr lang="ru-RU" dirty="0" err="1">
                <a:solidFill>
                  <a:schemeClr val="tx1">
                    <a:lumMod val="85000"/>
                    <a:lumOff val="15000"/>
                  </a:schemeClr>
                </a:solidFill>
              </a:rPr>
              <a:t>басының</a:t>
            </a:r>
            <a:r>
              <a:rPr lang="ru-RU" dirty="0">
                <a:solidFill>
                  <a:schemeClr val="tx1">
                    <a:lumMod val="85000"/>
                    <a:lumOff val="15000"/>
                  </a:schemeClr>
                </a:solidFill>
              </a:rPr>
              <a:t> </a:t>
            </a:r>
            <a:r>
              <a:rPr lang="ru-RU" dirty="0" err="1">
                <a:solidFill>
                  <a:schemeClr val="tx1">
                    <a:lumMod val="85000"/>
                    <a:lumOff val="15000"/>
                  </a:schemeClr>
                </a:solidFill>
              </a:rPr>
              <a:t>бұзылуын</a:t>
            </a:r>
            <a:r>
              <a:rPr lang="ru-RU" dirty="0">
                <a:solidFill>
                  <a:schemeClr val="tx1">
                    <a:lumMod val="85000"/>
                    <a:lumOff val="15000"/>
                  </a:schemeClr>
                </a:solidFill>
              </a:rPr>
              <a:t> </a:t>
            </a:r>
            <a:r>
              <a:rPr lang="ru-RU" dirty="0" err="1">
                <a:solidFill>
                  <a:schemeClr val="tx1">
                    <a:lumMod val="85000"/>
                    <a:lumOff val="15000"/>
                  </a:schemeClr>
                </a:solidFill>
              </a:rPr>
              <a:t>терапиялау</a:t>
            </a:r>
            <a:r>
              <a:rPr lang="ru-RU" dirty="0">
                <a:solidFill>
                  <a:schemeClr val="tx1">
                    <a:lumMod val="85000"/>
                    <a:lumOff val="15000"/>
                  </a:schemeClr>
                </a:solidFill>
              </a:rPr>
              <a:t> </a:t>
            </a:r>
            <a:r>
              <a:rPr lang="ru-RU" dirty="0" err="1">
                <a:solidFill>
                  <a:schemeClr val="tx1">
                    <a:lumMod val="85000"/>
                    <a:lumOff val="15000"/>
                  </a:schemeClr>
                </a:solidFill>
              </a:rPr>
              <a:t>әдісі</a:t>
            </a:r>
            <a:r>
              <a:rPr lang="ru-RU" dirty="0">
                <a:solidFill>
                  <a:schemeClr val="tx1">
                    <a:lumMod val="85000"/>
                    <a:lumOff val="15000"/>
                  </a:schemeClr>
                </a:solidFill>
              </a:rPr>
              <a:t> </a:t>
            </a:r>
          </a:p>
        </p:txBody>
      </p:sp>
      <p:sp>
        <p:nvSpPr>
          <p:cNvPr id="11" name="Подзаголовок 10">
            <a:extLst>
              <a:ext uri="{FF2B5EF4-FFF2-40B4-BE49-F238E27FC236}">
                <a16:creationId xmlns="" xmlns:a16="http://schemas.microsoft.com/office/drawing/2014/main" id="{8BF7C917-38A6-4AC0-9121-3943CC95E9B9}"/>
              </a:ext>
            </a:extLst>
          </p:cNvPr>
          <p:cNvSpPr>
            <a:spLocks noGrp="1"/>
          </p:cNvSpPr>
          <p:nvPr>
            <p:ph type="subTitle" idx="6"/>
          </p:nvPr>
        </p:nvSpPr>
        <p:spPr>
          <a:xfrm>
            <a:off x="7595278" y="4712205"/>
            <a:ext cx="3830777" cy="1410824"/>
          </a:xfrm>
        </p:spPr>
        <p:txBody>
          <a:bodyPr/>
          <a:lstStyle/>
          <a:p>
            <a:pPr algn="ctr"/>
            <a:r>
              <a:rPr lang="ru-RU" dirty="0" err="1">
                <a:solidFill>
                  <a:schemeClr val="tx1">
                    <a:lumMod val="85000"/>
                    <a:lumOff val="15000"/>
                  </a:schemeClr>
                </a:solidFill>
              </a:rPr>
              <a:t>жеке</a:t>
            </a:r>
            <a:r>
              <a:rPr lang="ru-RU" dirty="0">
                <a:solidFill>
                  <a:schemeClr val="tx1">
                    <a:lumMod val="85000"/>
                    <a:lumOff val="15000"/>
                  </a:schemeClr>
                </a:solidFill>
              </a:rPr>
              <a:t> </a:t>
            </a:r>
            <a:r>
              <a:rPr lang="ru-RU" dirty="0" err="1">
                <a:solidFill>
                  <a:schemeClr val="tx1">
                    <a:lumMod val="85000"/>
                    <a:lumOff val="15000"/>
                  </a:schemeClr>
                </a:solidFill>
              </a:rPr>
              <a:t>тұлғаның</a:t>
            </a:r>
            <a:r>
              <a:rPr lang="ru-RU" dirty="0">
                <a:solidFill>
                  <a:schemeClr val="tx1">
                    <a:lumMod val="85000"/>
                    <a:lumOff val="15000"/>
                  </a:schemeClr>
                </a:solidFill>
              </a:rPr>
              <a:t> </a:t>
            </a:r>
            <a:r>
              <a:rPr lang="ru-RU" dirty="0" err="1">
                <a:solidFill>
                  <a:schemeClr val="tx1">
                    <a:lumMod val="85000"/>
                    <a:lumOff val="15000"/>
                  </a:schemeClr>
                </a:solidFill>
              </a:rPr>
              <a:t>бейсаналық</a:t>
            </a:r>
            <a:r>
              <a:rPr lang="ru-RU" dirty="0">
                <a:solidFill>
                  <a:schemeClr val="tx1">
                    <a:lumMod val="85000"/>
                    <a:lumOff val="15000"/>
                  </a:schemeClr>
                </a:solidFill>
              </a:rPr>
              <a:t> </a:t>
            </a:r>
            <a:r>
              <a:rPr lang="ru-RU" dirty="0" err="1">
                <a:solidFill>
                  <a:schemeClr val="tx1">
                    <a:lumMod val="85000"/>
                    <a:lumOff val="15000"/>
                  </a:schemeClr>
                </a:solidFill>
              </a:rPr>
              <a:t>ойлары</a:t>
            </a:r>
            <a:r>
              <a:rPr lang="ru-RU" dirty="0">
                <a:solidFill>
                  <a:schemeClr val="tx1">
                    <a:lumMod val="85000"/>
                    <a:lumOff val="15000"/>
                  </a:schemeClr>
                </a:solidFill>
              </a:rPr>
              <a:t> мен </a:t>
            </a:r>
            <a:r>
              <a:rPr lang="ru-RU" dirty="0" err="1">
                <a:solidFill>
                  <a:schemeClr val="tx1">
                    <a:lumMod val="85000"/>
                    <a:lumOff val="15000"/>
                  </a:schemeClr>
                </a:solidFill>
              </a:rPr>
              <a:t>сезімдерін</a:t>
            </a:r>
            <a:r>
              <a:rPr lang="ru-RU" dirty="0">
                <a:solidFill>
                  <a:schemeClr val="tx1">
                    <a:lumMod val="85000"/>
                    <a:lumOff val="15000"/>
                  </a:schemeClr>
                </a:solidFill>
              </a:rPr>
              <a:t> </a:t>
            </a:r>
            <a:r>
              <a:rPr lang="ru-RU" dirty="0" err="1">
                <a:solidFill>
                  <a:schemeClr val="tx1">
                    <a:lumMod val="85000"/>
                    <a:lumOff val="15000"/>
                  </a:schemeClr>
                </a:solidFill>
              </a:rPr>
              <a:t>зерттеу</a:t>
            </a:r>
            <a:r>
              <a:rPr lang="ru-RU" dirty="0">
                <a:solidFill>
                  <a:schemeClr val="tx1">
                    <a:lumMod val="85000"/>
                    <a:lumOff val="15000"/>
                  </a:schemeClr>
                </a:solidFill>
              </a:rPr>
              <a:t> </a:t>
            </a:r>
            <a:r>
              <a:rPr lang="ru-RU" dirty="0" err="1">
                <a:solidFill>
                  <a:schemeClr val="tx1">
                    <a:lumMod val="85000"/>
                    <a:lumOff val="15000"/>
                  </a:schemeClr>
                </a:solidFill>
              </a:rPr>
              <a:t>әдісі</a:t>
            </a:r>
            <a:endParaRPr lang="ru-RU" dirty="0">
              <a:solidFill>
                <a:schemeClr val="tx1">
                  <a:lumMod val="85000"/>
                  <a:lumOff val="15000"/>
                </a:schemeClr>
              </a:solidFill>
            </a:endParaRPr>
          </a:p>
        </p:txBody>
      </p:sp>
    </p:spTree>
    <p:extLst>
      <p:ext uri="{BB962C8B-B14F-4D97-AF65-F5344CB8AC3E}">
        <p14:creationId xmlns:p14="http://schemas.microsoft.com/office/powerpoint/2010/main" val="4120671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42" name="Google Shape;242;p34"/>
          <p:cNvSpPr txBox="1">
            <a:spLocks noGrp="1"/>
          </p:cNvSpPr>
          <p:nvPr>
            <p:ph type="title"/>
          </p:nvPr>
        </p:nvSpPr>
        <p:spPr>
          <a:xfrm>
            <a:off x="336392" y="374767"/>
            <a:ext cx="11445613" cy="790488"/>
          </a:xfrm>
          <a:prstGeom prst="rect">
            <a:avLst/>
          </a:prstGeom>
        </p:spPr>
        <p:txBody>
          <a:bodyPr spcFirstLastPara="1" vert="horz" wrap="square" lIns="121900" tIns="121900" rIns="121900" bIns="121900" rtlCol="0" anchor="t" anchorCtr="0">
            <a:noAutofit/>
          </a:bodyPr>
          <a:lstStyle/>
          <a:p>
            <a:r>
              <a:rPr lang="kk-KZ" sz="3733" dirty="0"/>
              <a:t>Сананың деңгейі: топографиялық модель</a:t>
            </a:r>
            <a:endParaRPr sz="3733" dirty="0"/>
          </a:p>
        </p:txBody>
      </p:sp>
      <p:sp>
        <p:nvSpPr>
          <p:cNvPr id="255" name="Google Shape;255;p34"/>
          <p:cNvSpPr/>
          <p:nvPr/>
        </p:nvSpPr>
        <p:spPr>
          <a:xfrm>
            <a:off x="2364884" y="3714886"/>
            <a:ext cx="514373" cy="433887"/>
          </a:xfrm>
          <a:custGeom>
            <a:avLst/>
            <a:gdLst/>
            <a:ahLst/>
            <a:cxnLst/>
            <a:rect l="l" t="t" r="r" b="b"/>
            <a:pathLst>
              <a:path w="11348" h="11300" extrusionOk="0">
                <a:moveTo>
                  <a:pt x="7752" y="846"/>
                </a:moveTo>
                <a:cubicBezTo>
                  <a:pt x="7978" y="846"/>
                  <a:pt x="8133" y="1025"/>
                  <a:pt x="8133" y="1239"/>
                </a:cubicBezTo>
                <a:lnTo>
                  <a:pt x="8133" y="4001"/>
                </a:lnTo>
                <a:lnTo>
                  <a:pt x="4252" y="4001"/>
                </a:lnTo>
                <a:cubicBezTo>
                  <a:pt x="3763" y="4001"/>
                  <a:pt x="3359" y="4406"/>
                  <a:pt x="3359" y="4894"/>
                </a:cubicBezTo>
                <a:lnTo>
                  <a:pt x="3359" y="4990"/>
                </a:lnTo>
                <a:lnTo>
                  <a:pt x="1168" y="4990"/>
                </a:lnTo>
                <a:lnTo>
                  <a:pt x="1168" y="5001"/>
                </a:lnTo>
                <a:cubicBezTo>
                  <a:pt x="942" y="5001"/>
                  <a:pt x="787" y="4823"/>
                  <a:pt x="787" y="4609"/>
                </a:cubicBezTo>
                <a:lnTo>
                  <a:pt x="787" y="1239"/>
                </a:lnTo>
                <a:cubicBezTo>
                  <a:pt x="787" y="1013"/>
                  <a:pt x="965" y="846"/>
                  <a:pt x="1168" y="846"/>
                </a:cubicBezTo>
                <a:close/>
                <a:moveTo>
                  <a:pt x="3370" y="6621"/>
                </a:moveTo>
                <a:lnTo>
                  <a:pt x="3370" y="6978"/>
                </a:lnTo>
                <a:lnTo>
                  <a:pt x="3180" y="6978"/>
                </a:lnTo>
                <a:lnTo>
                  <a:pt x="3370" y="6621"/>
                </a:lnTo>
                <a:close/>
                <a:moveTo>
                  <a:pt x="3382" y="7335"/>
                </a:moveTo>
                <a:lnTo>
                  <a:pt x="3382" y="7490"/>
                </a:lnTo>
                <a:lnTo>
                  <a:pt x="2644" y="7490"/>
                </a:lnTo>
                <a:cubicBezTo>
                  <a:pt x="2597" y="7490"/>
                  <a:pt x="2573" y="7454"/>
                  <a:pt x="2573" y="7407"/>
                </a:cubicBezTo>
                <a:cubicBezTo>
                  <a:pt x="2573" y="7383"/>
                  <a:pt x="2585" y="7371"/>
                  <a:pt x="2597" y="7347"/>
                </a:cubicBezTo>
                <a:cubicBezTo>
                  <a:pt x="2620" y="7335"/>
                  <a:pt x="2632" y="7335"/>
                  <a:pt x="2656" y="7335"/>
                </a:cubicBezTo>
                <a:close/>
                <a:moveTo>
                  <a:pt x="8966" y="8276"/>
                </a:moveTo>
                <a:cubicBezTo>
                  <a:pt x="9062" y="8276"/>
                  <a:pt x="9133" y="8347"/>
                  <a:pt x="9133" y="8442"/>
                </a:cubicBezTo>
                <a:lnTo>
                  <a:pt x="9133" y="8573"/>
                </a:lnTo>
                <a:cubicBezTo>
                  <a:pt x="9109" y="8573"/>
                  <a:pt x="9074" y="8561"/>
                  <a:pt x="9038" y="8561"/>
                </a:cubicBezTo>
                <a:lnTo>
                  <a:pt x="7454" y="8561"/>
                </a:lnTo>
                <a:cubicBezTo>
                  <a:pt x="7419" y="8561"/>
                  <a:pt x="7395" y="8561"/>
                  <a:pt x="7359" y="8573"/>
                </a:cubicBezTo>
                <a:lnTo>
                  <a:pt x="7359" y="8442"/>
                </a:lnTo>
                <a:cubicBezTo>
                  <a:pt x="7359" y="8347"/>
                  <a:pt x="7430" y="8276"/>
                  <a:pt x="7526" y="8276"/>
                </a:cubicBezTo>
                <a:close/>
                <a:moveTo>
                  <a:pt x="9883" y="4347"/>
                </a:moveTo>
                <a:cubicBezTo>
                  <a:pt x="10193" y="4347"/>
                  <a:pt x="10443" y="4597"/>
                  <a:pt x="10443" y="4906"/>
                </a:cubicBezTo>
                <a:lnTo>
                  <a:pt x="10443" y="9276"/>
                </a:lnTo>
                <a:lnTo>
                  <a:pt x="9478" y="9276"/>
                </a:lnTo>
                <a:lnTo>
                  <a:pt x="9478" y="9109"/>
                </a:lnTo>
                <a:lnTo>
                  <a:pt x="9764" y="9109"/>
                </a:lnTo>
                <a:cubicBezTo>
                  <a:pt x="10038" y="9109"/>
                  <a:pt x="10264" y="8883"/>
                  <a:pt x="10264" y="8597"/>
                </a:cubicBezTo>
                <a:lnTo>
                  <a:pt x="10264" y="5942"/>
                </a:lnTo>
                <a:cubicBezTo>
                  <a:pt x="10264" y="5847"/>
                  <a:pt x="10193" y="5775"/>
                  <a:pt x="10097" y="5775"/>
                </a:cubicBezTo>
                <a:cubicBezTo>
                  <a:pt x="10014" y="5775"/>
                  <a:pt x="9931" y="5847"/>
                  <a:pt x="9931" y="5942"/>
                </a:cubicBezTo>
                <a:lnTo>
                  <a:pt x="9931" y="8585"/>
                </a:lnTo>
                <a:cubicBezTo>
                  <a:pt x="9931" y="8680"/>
                  <a:pt x="9859" y="8752"/>
                  <a:pt x="9764" y="8752"/>
                </a:cubicBezTo>
                <a:lnTo>
                  <a:pt x="9478" y="8752"/>
                </a:lnTo>
                <a:lnTo>
                  <a:pt x="9478" y="8419"/>
                </a:lnTo>
                <a:cubicBezTo>
                  <a:pt x="9478" y="8157"/>
                  <a:pt x="9252" y="7918"/>
                  <a:pt x="8966" y="7918"/>
                </a:cubicBezTo>
                <a:lnTo>
                  <a:pt x="7526" y="7918"/>
                </a:lnTo>
                <a:cubicBezTo>
                  <a:pt x="7264" y="7918"/>
                  <a:pt x="7026" y="8145"/>
                  <a:pt x="7026" y="8419"/>
                </a:cubicBezTo>
                <a:lnTo>
                  <a:pt x="7026" y="8752"/>
                </a:lnTo>
                <a:lnTo>
                  <a:pt x="4382" y="8752"/>
                </a:lnTo>
                <a:cubicBezTo>
                  <a:pt x="4299" y="8752"/>
                  <a:pt x="4204" y="8680"/>
                  <a:pt x="4204" y="8585"/>
                </a:cubicBezTo>
                <a:lnTo>
                  <a:pt x="4204" y="5121"/>
                </a:lnTo>
                <a:cubicBezTo>
                  <a:pt x="4204" y="5025"/>
                  <a:pt x="4287" y="4942"/>
                  <a:pt x="4382" y="4942"/>
                </a:cubicBezTo>
                <a:lnTo>
                  <a:pt x="9740" y="4942"/>
                </a:lnTo>
                <a:cubicBezTo>
                  <a:pt x="9836" y="4942"/>
                  <a:pt x="9919" y="5013"/>
                  <a:pt x="9919" y="5121"/>
                </a:cubicBezTo>
                <a:lnTo>
                  <a:pt x="9919" y="5251"/>
                </a:lnTo>
                <a:cubicBezTo>
                  <a:pt x="9919" y="5347"/>
                  <a:pt x="10002" y="5418"/>
                  <a:pt x="10086" y="5418"/>
                </a:cubicBezTo>
                <a:cubicBezTo>
                  <a:pt x="10181" y="5418"/>
                  <a:pt x="10252" y="5347"/>
                  <a:pt x="10252" y="5251"/>
                </a:cubicBezTo>
                <a:lnTo>
                  <a:pt x="10252" y="5121"/>
                </a:lnTo>
                <a:cubicBezTo>
                  <a:pt x="10252" y="4835"/>
                  <a:pt x="10026" y="4609"/>
                  <a:pt x="9740" y="4609"/>
                </a:cubicBezTo>
                <a:lnTo>
                  <a:pt x="4382" y="4609"/>
                </a:lnTo>
                <a:cubicBezTo>
                  <a:pt x="4109" y="4609"/>
                  <a:pt x="3882" y="4835"/>
                  <a:pt x="3882" y="5121"/>
                </a:cubicBezTo>
                <a:lnTo>
                  <a:pt x="3882" y="8585"/>
                </a:lnTo>
                <a:cubicBezTo>
                  <a:pt x="3882" y="8871"/>
                  <a:pt x="4109" y="9097"/>
                  <a:pt x="4382" y="9097"/>
                </a:cubicBezTo>
                <a:lnTo>
                  <a:pt x="7026" y="9097"/>
                </a:lnTo>
                <a:lnTo>
                  <a:pt x="7026" y="9252"/>
                </a:lnTo>
                <a:lnTo>
                  <a:pt x="3716" y="9252"/>
                </a:lnTo>
                <a:lnTo>
                  <a:pt x="3716" y="4906"/>
                </a:lnTo>
                <a:cubicBezTo>
                  <a:pt x="3716" y="4597"/>
                  <a:pt x="3966" y="4347"/>
                  <a:pt x="4287" y="4347"/>
                </a:cubicBezTo>
                <a:close/>
                <a:moveTo>
                  <a:pt x="7038" y="9597"/>
                </a:moveTo>
                <a:lnTo>
                  <a:pt x="7038" y="10002"/>
                </a:lnTo>
                <a:lnTo>
                  <a:pt x="3549" y="10002"/>
                </a:lnTo>
                <a:cubicBezTo>
                  <a:pt x="3539" y="10003"/>
                  <a:pt x="3529" y="10004"/>
                  <a:pt x="3520" y="10004"/>
                </a:cubicBezTo>
                <a:cubicBezTo>
                  <a:pt x="3434" y="10004"/>
                  <a:pt x="3351" y="9959"/>
                  <a:pt x="3287" y="9895"/>
                </a:cubicBezTo>
                <a:cubicBezTo>
                  <a:pt x="3216" y="9823"/>
                  <a:pt x="3168" y="9716"/>
                  <a:pt x="3168" y="9609"/>
                </a:cubicBezTo>
                <a:cubicBezTo>
                  <a:pt x="3168" y="9597"/>
                  <a:pt x="3168" y="9597"/>
                  <a:pt x="3180" y="9597"/>
                </a:cubicBezTo>
                <a:close/>
                <a:moveTo>
                  <a:pt x="10990" y="9609"/>
                </a:moveTo>
                <a:lnTo>
                  <a:pt x="10990" y="9633"/>
                </a:lnTo>
                <a:cubicBezTo>
                  <a:pt x="10979" y="9835"/>
                  <a:pt x="10812" y="10014"/>
                  <a:pt x="10598" y="10014"/>
                </a:cubicBezTo>
                <a:lnTo>
                  <a:pt x="9478" y="10014"/>
                </a:lnTo>
                <a:lnTo>
                  <a:pt x="9478" y="9609"/>
                </a:lnTo>
                <a:close/>
                <a:moveTo>
                  <a:pt x="9050" y="8883"/>
                </a:moveTo>
                <a:cubicBezTo>
                  <a:pt x="9085" y="8883"/>
                  <a:pt x="9133" y="8931"/>
                  <a:pt x="9133" y="8978"/>
                </a:cubicBezTo>
                <a:lnTo>
                  <a:pt x="9133" y="10240"/>
                </a:lnTo>
                <a:cubicBezTo>
                  <a:pt x="9133" y="10288"/>
                  <a:pt x="9085" y="10324"/>
                  <a:pt x="9050" y="10324"/>
                </a:cubicBezTo>
                <a:lnTo>
                  <a:pt x="7454" y="10324"/>
                </a:lnTo>
                <a:cubicBezTo>
                  <a:pt x="7407" y="10324"/>
                  <a:pt x="7359" y="10288"/>
                  <a:pt x="7359" y="10240"/>
                </a:cubicBezTo>
                <a:lnTo>
                  <a:pt x="7359" y="10181"/>
                </a:lnTo>
                <a:lnTo>
                  <a:pt x="7359" y="8978"/>
                </a:lnTo>
                <a:cubicBezTo>
                  <a:pt x="7359" y="8931"/>
                  <a:pt x="7407" y="8883"/>
                  <a:pt x="7454" y="8883"/>
                </a:cubicBezTo>
                <a:close/>
                <a:moveTo>
                  <a:pt x="9133" y="10645"/>
                </a:moveTo>
                <a:lnTo>
                  <a:pt x="9133" y="10776"/>
                </a:lnTo>
                <a:cubicBezTo>
                  <a:pt x="9133" y="10859"/>
                  <a:pt x="9062" y="10943"/>
                  <a:pt x="8966" y="10943"/>
                </a:cubicBezTo>
                <a:lnTo>
                  <a:pt x="7526" y="10943"/>
                </a:lnTo>
                <a:cubicBezTo>
                  <a:pt x="7442" y="10943"/>
                  <a:pt x="7359" y="10859"/>
                  <a:pt x="7359" y="10776"/>
                </a:cubicBezTo>
                <a:lnTo>
                  <a:pt x="7359" y="10645"/>
                </a:lnTo>
                <a:cubicBezTo>
                  <a:pt x="7395" y="10645"/>
                  <a:pt x="7419" y="10657"/>
                  <a:pt x="7454" y="10657"/>
                </a:cubicBezTo>
                <a:lnTo>
                  <a:pt x="9050" y="10657"/>
                </a:lnTo>
                <a:cubicBezTo>
                  <a:pt x="9074" y="10657"/>
                  <a:pt x="9109" y="10657"/>
                  <a:pt x="9133" y="10645"/>
                </a:cubicBezTo>
                <a:close/>
                <a:moveTo>
                  <a:pt x="858" y="1"/>
                </a:moveTo>
                <a:cubicBezTo>
                  <a:pt x="382" y="1"/>
                  <a:pt x="1" y="382"/>
                  <a:pt x="1" y="858"/>
                </a:cubicBezTo>
                <a:lnTo>
                  <a:pt x="1" y="5561"/>
                </a:lnTo>
                <a:cubicBezTo>
                  <a:pt x="1" y="6037"/>
                  <a:pt x="382" y="6430"/>
                  <a:pt x="858" y="6430"/>
                </a:cubicBezTo>
                <a:lnTo>
                  <a:pt x="1334" y="6430"/>
                </a:lnTo>
                <a:cubicBezTo>
                  <a:pt x="1430" y="6430"/>
                  <a:pt x="1501" y="6359"/>
                  <a:pt x="1501" y="6264"/>
                </a:cubicBezTo>
                <a:cubicBezTo>
                  <a:pt x="1501" y="6180"/>
                  <a:pt x="1430" y="6097"/>
                  <a:pt x="1334" y="6097"/>
                </a:cubicBezTo>
                <a:lnTo>
                  <a:pt x="858" y="6097"/>
                </a:lnTo>
                <a:cubicBezTo>
                  <a:pt x="572" y="6097"/>
                  <a:pt x="334" y="5859"/>
                  <a:pt x="334" y="5585"/>
                </a:cubicBezTo>
                <a:lnTo>
                  <a:pt x="334" y="882"/>
                </a:lnTo>
                <a:cubicBezTo>
                  <a:pt x="334" y="596"/>
                  <a:pt x="572" y="358"/>
                  <a:pt x="858" y="358"/>
                </a:cubicBezTo>
                <a:lnTo>
                  <a:pt x="8062" y="358"/>
                </a:lnTo>
                <a:cubicBezTo>
                  <a:pt x="8347" y="358"/>
                  <a:pt x="8585" y="596"/>
                  <a:pt x="8585" y="882"/>
                </a:cubicBezTo>
                <a:lnTo>
                  <a:pt x="8585" y="4001"/>
                </a:lnTo>
                <a:lnTo>
                  <a:pt x="8478" y="4001"/>
                </a:lnTo>
                <a:lnTo>
                  <a:pt x="8478" y="1215"/>
                </a:lnTo>
                <a:cubicBezTo>
                  <a:pt x="8478" y="822"/>
                  <a:pt x="8157" y="489"/>
                  <a:pt x="7752" y="489"/>
                </a:cubicBezTo>
                <a:lnTo>
                  <a:pt x="1168" y="489"/>
                </a:lnTo>
                <a:cubicBezTo>
                  <a:pt x="775" y="489"/>
                  <a:pt x="442" y="822"/>
                  <a:pt x="442" y="1215"/>
                </a:cubicBezTo>
                <a:lnTo>
                  <a:pt x="442" y="4597"/>
                </a:lnTo>
                <a:cubicBezTo>
                  <a:pt x="442" y="5001"/>
                  <a:pt x="775" y="5323"/>
                  <a:pt x="1168" y="5323"/>
                </a:cubicBezTo>
                <a:lnTo>
                  <a:pt x="3370" y="5323"/>
                </a:lnTo>
                <a:lnTo>
                  <a:pt x="3370" y="6085"/>
                </a:lnTo>
                <a:lnTo>
                  <a:pt x="2001" y="6085"/>
                </a:lnTo>
                <a:cubicBezTo>
                  <a:pt x="1918" y="6085"/>
                  <a:pt x="1846" y="6156"/>
                  <a:pt x="1846" y="6252"/>
                </a:cubicBezTo>
                <a:cubicBezTo>
                  <a:pt x="1846" y="6335"/>
                  <a:pt x="1918" y="6418"/>
                  <a:pt x="2001" y="6418"/>
                </a:cubicBezTo>
                <a:lnTo>
                  <a:pt x="3109" y="6418"/>
                </a:lnTo>
                <a:lnTo>
                  <a:pt x="2811" y="6978"/>
                </a:lnTo>
                <a:lnTo>
                  <a:pt x="2656" y="6978"/>
                </a:lnTo>
                <a:cubicBezTo>
                  <a:pt x="2561" y="6978"/>
                  <a:pt x="2454" y="7026"/>
                  <a:pt x="2358" y="7097"/>
                </a:cubicBezTo>
                <a:cubicBezTo>
                  <a:pt x="2287" y="7168"/>
                  <a:pt x="2239" y="7276"/>
                  <a:pt x="2239" y="7395"/>
                </a:cubicBezTo>
                <a:cubicBezTo>
                  <a:pt x="2239" y="7621"/>
                  <a:pt x="2418" y="7811"/>
                  <a:pt x="2656" y="7811"/>
                </a:cubicBezTo>
                <a:lnTo>
                  <a:pt x="3394" y="7811"/>
                </a:lnTo>
                <a:lnTo>
                  <a:pt x="3394" y="9276"/>
                </a:lnTo>
                <a:lnTo>
                  <a:pt x="3192" y="9276"/>
                </a:lnTo>
                <a:cubicBezTo>
                  <a:pt x="3001" y="9276"/>
                  <a:pt x="2835" y="9431"/>
                  <a:pt x="2835" y="9633"/>
                </a:cubicBezTo>
                <a:cubicBezTo>
                  <a:pt x="2835" y="9823"/>
                  <a:pt x="2918" y="10002"/>
                  <a:pt x="3049" y="10145"/>
                </a:cubicBezTo>
                <a:cubicBezTo>
                  <a:pt x="3180" y="10288"/>
                  <a:pt x="3370" y="10359"/>
                  <a:pt x="3573" y="10359"/>
                </a:cubicBezTo>
                <a:lnTo>
                  <a:pt x="7049" y="10359"/>
                </a:lnTo>
                <a:lnTo>
                  <a:pt x="7049" y="10788"/>
                </a:lnTo>
                <a:cubicBezTo>
                  <a:pt x="7049" y="11062"/>
                  <a:pt x="7276" y="11300"/>
                  <a:pt x="7550" y="11300"/>
                </a:cubicBezTo>
                <a:lnTo>
                  <a:pt x="9002" y="11300"/>
                </a:lnTo>
                <a:cubicBezTo>
                  <a:pt x="9264" y="11300"/>
                  <a:pt x="9502" y="11074"/>
                  <a:pt x="9502" y="10788"/>
                </a:cubicBezTo>
                <a:lnTo>
                  <a:pt x="9502" y="10359"/>
                </a:lnTo>
                <a:lnTo>
                  <a:pt x="10621" y="10359"/>
                </a:lnTo>
                <a:cubicBezTo>
                  <a:pt x="11026" y="10359"/>
                  <a:pt x="11348" y="10026"/>
                  <a:pt x="11348" y="9633"/>
                </a:cubicBezTo>
                <a:cubicBezTo>
                  <a:pt x="11324" y="9526"/>
                  <a:pt x="11276" y="9431"/>
                  <a:pt x="11217" y="9371"/>
                </a:cubicBezTo>
                <a:cubicBezTo>
                  <a:pt x="11157" y="9312"/>
                  <a:pt x="11074" y="9276"/>
                  <a:pt x="10967" y="9276"/>
                </a:cubicBezTo>
                <a:lnTo>
                  <a:pt x="10776" y="9276"/>
                </a:lnTo>
                <a:lnTo>
                  <a:pt x="10776" y="4906"/>
                </a:lnTo>
                <a:cubicBezTo>
                  <a:pt x="10776" y="4418"/>
                  <a:pt x="10371" y="4013"/>
                  <a:pt x="9883" y="4013"/>
                </a:cubicBezTo>
                <a:lnTo>
                  <a:pt x="8931" y="4013"/>
                </a:lnTo>
                <a:lnTo>
                  <a:pt x="8931" y="858"/>
                </a:lnTo>
                <a:cubicBezTo>
                  <a:pt x="8931" y="382"/>
                  <a:pt x="8538" y="1"/>
                  <a:pt x="8062"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nvGrpSpPr>
          <p:cNvPr id="256" name="Google Shape;256;p34"/>
          <p:cNvGrpSpPr/>
          <p:nvPr/>
        </p:nvGrpSpPr>
        <p:grpSpPr>
          <a:xfrm>
            <a:off x="5855759" y="3687425"/>
            <a:ext cx="480483" cy="438431"/>
            <a:chOff x="1958520" y="2302574"/>
            <a:chExt cx="359213" cy="327807"/>
          </a:xfrm>
        </p:grpSpPr>
        <p:sp>
          <p:nvSpPr>
            <p:cNvPr id="257" name="Google Shape;257;p34"/>
            <p:cNvSpPr/>
            <p:nvPr/>
          </p:nvSpPr>
          <p:spPr>
            <a:xfrm>
              <a:off x="1958520" y="2302574"/>
              <a:ext cx="359213" cy="327807"/>
            </a:xfrm>
            <a:custGeom>
              <a:avLst/>
              <a:gdLst/>
              <a:ahLst/>
              <a:cxnLst/>
              <a:rect l="l" t="t" r="r" b="b"/>
              <a:pathLst>
                <a:path w="11312" h="10323" extrusionOk="0">
                  <a:moveTo>
                    <a:pt x="7168" y="8132"/>
                  </a:moveTo>
                  <a:lnTo>
                    <a:pt x="7501" y="9204"/>
                  </a:lnTo>
                  <a:lnTo>
                    <a:pt x="3799" y="9204"/>
                  </a:lnTo>
                  <a:lnTo>
                    <a:pt x="4120" y="8132"/>
                  </a:lnTo>
                  <a:close/>
                  <a:moveTo>
                    <a:pt x="8466" y="9537"/>
                  </a:moveTo>
                  <a:cubicBezTo>
                    <a:pt x="8597" y="9537"/>
                    <a:pt x="8704" y="9656"/>
                    <a:pt x="8704" y="9775"/>
                  </a:cubicBezTo>
                  <a:cubicBezTo>
                    <a:pt x="8704" y="9906"/>
                    <a:pt x="8597" y="10013"/>
                    <a:pt x="8466" y="10013"/>
                  </a:cubicBezTo>
                  <a:lnTo>
                    <a:pt x="2810" y="10013"/>
                  </a:lnTo>
                  <a:cubicBezTo>
                    <a:pt x="2679" y="10013"/>
                    <a:pt x="2572" y="9906"/>
                    <a:pt x="2572" y="9775"/>
                  </a:cubicBezTo>
                  <a:cubicBezTo>
                    <a:pt x="2572" y="9644"/>
                    <a:pt x="2679" y="9537"/>
                    <a:pt x="2810" y="9537"/>
                  </a:cubicBezTo>
                  <a:close/>
                  <a:moveTo>
                    <a:pt x="1072" y="0"/>
                  </a:moveTo>
                  <a:cubicBezTo>
                    <a:pt x="477" y="0"/>
                    <a:pt x="0" y="476"/>
                    <a:pt x="0" y="1072"/>
                  </a:cubicBezTo>
                  <a:lnTo>
                    <a:pt x="0" y="7049"/>
                  </a:lnTo>
                  <a:cubicBezTo>
                    <a:pt x="0" y="7644"/>
                    <a:pt x="477" y="8120"/>
                    <a:pt x="1072" y="8120"/>
                  </a:cubicBezTo>
                  <a:lnTo>
                    <a:pt x="3763" y="8120"/>
                  </a:lnTo>
                  <a:lnTo>
                    <a:pt x="3441" y="9192"/>
                  </a:lnTo>
                  <a:lnTo>
                    <a:pt x="2822" y="9192"/>
                  </a:lnTo>
                  <a:cubicBezTo>
                    <a:pt x="2513" y="9192"/>
                    <a:pt x="2263" y="9442"/>
                    <a:pt x="2263" y="9751"/>
                  </a:cubicBezTo>
                  <a:cubicBezTo>
                    <a:pt x="2263" y="10073"/>
                    <a:pt x="2513" y="10323"/>
                    <a:pt x="2822" y="10323"/>
                  </a:cubicBezTo>
                  <a:lnTo>
                    <a:pt x="8478" y="10323"/>
                  </a:lnTo>
                  <a:cubicBezTo>
                    <a:pt x="8799" y="10323"/>
                    <a:pt x="9049" y="10073"/>
                    <a:pt x="9049" y="9751"/>
                  </a:cubicBezTo>
                  <a:cubicBezTo>
                    <a:pt x="9049" y="9442"/>
                    <a:pt x="8799" y="9192"/>
                    <a:pt x="8478" y="9192"/>
                  </a:cubicBezTo>
                  <a:lnTo>
                    <a:pt x="7870" y="9192"/>
                  </a:lnTo>
                  <a:lnTo>
                    <a:pt x="7549" y="8120"/>
                  </a:lnTo>
                  <a:lnTo>
                    <a:pt x="10240" y="8120"/>
                  </a:lnTo>
                  <a:cubicBezTo>
                    <a:pt x="10835" y="8120"/>
                    <a:pt x="11311" y="7644"/>
                    <a:pt x="11311" y="7049"/>
                  </a:cubicBezTo>
                  <a:lnTo>
                    <a:pt x="11311" y="1072"/>
                  </a:lnTo>
                  <a:cubicBezTo>
                    <a:pt x="11299" y="488"/>
                    <a:pt x="10823" y="0"/>
                    <a:pt x="10228" y="0"/>
                  </a:cubicBezTo>
                  <a:lnTo>
                    <a:pt x="2786" y="0"/>
                  </a:lnTo>
                  <a:cubicBezTo>
                    <a:pt x="2691" y="0"/>
                    <a:pt x="2620" y="72"/>
                    <a:pt x="2620" y="155"/>
                  </a:cubicBezTo>
                  <a:cubicBezTo>
                    <a:pt x="2620" y="250"/>
                    <a:pt x="2691" y="322"/>
                    <a:pt x="2786" y="322"/>
                  </a:cubicBezTo>
                  <a:lnTo>
                    <a:pt x="10228" y="322"/>
                  </a:lnTo>
                  <a:cubicBezTo>
                    <a:pt x="10621" y="322"/>
                    <a:pt x="10966" y="655"/>
                    <a:pt x="10966" y="1072"/>
                  </a:cubicBezTo>
                  <a:lnTo>
                    <a:pt x="10966" y="7049"/>
                  </a:lnTo>
                  <a:cubicBezTo>
                    <a:pt x="10966" y="7453"/>
                    <a:pt x="10645" y="7799"/>
                    <a:pt x="10228" y="7799"/>
                  </a:cubicBezTo>
                  <a:lnTo>
                    <a:pt x="1072" y="7799"/>
                  </a:lnTo>
                  <a:cubicBezTo>
                    <a:pt x="667" y="7799"/>
                    <a:pt x="322" y="7465"/>
                    <a:pt x="322" y="7049"/>
                  </a:cubicBezTo>
                  <a:lnTo>
                    <a:pt x="322" y="1072"/>
                  </a:lnTo>
                  <a:cubicBezTo>
                    <a:pt x="322" y="667"/>
                    <a:pt x="655" y="322"/>
                    <a:pt x="1072" y="322"/>
                  </a:cubicBezTo>
                  <a:lnTo>
                    <a:pt x="2108" y="322"/>
                  </a:lnTo>
                  <a:cubicBezTo>
                    <a:pt x="2203" y="322"/>
                    <a:pt x="2275" y="250"/>
                    <a:pt x="2275" y="155"/>
                  </a:cubicBezTo>
                  <a:cubicBezTo>
                    <a:pt x="2275" y="72"/>
                    <a:pt x="2203" y="0"/>
                    <a:pt x="2108"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258" name="Google Shape;258;p34"/>
            <p:cNvSpPr/>
            <p:nvPr/>
          </p:nvSpPr>
          <p:spPr>
            <a:xfrm>
              <a:off x="1986877" y="2331313"/>
              <a:ext cx="302117" cy="184909"/>
            </a:xfrm>
            <a:custGeom>
              <a:avLst/>
              <a:gdLst/>
              <a:ahLst/>
              <a:cxnLst/>
              <a:rect l="l" t="t" r="r" b="b"/>
              <a:pathLst>
                <a:path w="9514" h="5823" extrusionOk="0">
                  <a:moveTo>
                    <a:pt x="179" y="0"/>
                  </a:moveTo>
                  <a:cubicBezTo>
                    <a:pt x="72" y="0"/>
                    <a:pt x="0" y="71"/>
                    <a:pt x="0" y="179"/>
                  </a:cubicBezTo>
                  <a:lnTo>
                    <a:pt x="0" y="5656"/>
                  </a:lnTo>
                  <a:cubicBezTo>
                    <a:pt x="0" y="5739"/>
                    <a:pt x="72" y="5822"/>
                    <a:pt x="167" y="5822"/>
                  </a:cubicBezTo>
                  <a:lnTo>
                    <a:pt x="9347" y="5822"/>
                  </a:lnTo>
                  <a:cubicBezTo>
                    <a:pt x="9430" y="5822"/>
                    <a:pt x="9513" y="5739"/>
                    <a:pt x="9513" y="5656"/>
                  </a:cubicBezTo>
                  <a:lnTo>
                    <a:pt x="9513" y="5072"/>
                  </a:lnTo>
                  <a:cubicBezTo>
                    <a:pt x="9513" y="4989"/>
                    <a:pt x="9430" y="4905"/>
                    <a:pt x="9347" y="4905"/>
                  </a:cubicBezTo>
                  <a:cubicBezTo>
                    <a:pt x="9252" y="4905"/>
                    <a:pt x="9180" y="4989"/>
                    <a:pt x="9180" y="5072"/>
                  </a:cubicBezTo>
                  <a:lnTo>
                    <a:pt x="9180" y="5489"/>
                  </a:lnTo>
                  <a:lnTo>
                    <a:pt x="346" y="5489"/>
                  </a:lnTo>
                  <a:lnTo>
                    <a:pt x="346" y="345"/>
                  </a:lnTo>
                  <a:lnTo>
                    <a:pt x="9180" y="345"/>
                  </a:lnTo>
                  <a:lnTo>
                    <a:pt x="9180" y="4405"/>
                  </a:lnTo>
                  <a:cubicBezTo>
                    <a:pt x="9168" y="4489"/>
                    <a:pt x="9240" y="4572"/>
                    <a:pt x="9347" y="4572"/>
                  </a:cubicBezTo>
                  <a:cubicBezTo>
                    <a:pt x="9430" y="4572"/>
                    <a:pt x="9513" y="4489"/>
                    <a:pt x="9513" y="4405"/>
                  </a:cubicBezTo>
                  <a:lnTo>
                    <a:pt x="9513" y="179"/>
                  </a:lnTo>
                  <a:cubicBezTo>
                    <a:pt x="9513" y="71"/>
                    <a:pt x="9430" y="0"/>
                    <a:pt x="9335"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259" name="Google Shape;259;p34"/>
            <p:cNvSpPr/>
            <p:nvPr/>
          </p:nvSpPr>
          <p:spPr>
            <a:xfrm>
              <a:off x="2131521" y="2526701"/>
              <a:ext cx="11908" cy="10638"/>
            </a:xfrm>
            <a:custGeom>
              <a:avLst/>
              <a:gdLst/>
              <a:ahLst/>
              <a:cxnLst/>
              <a:rect l="l" t="t" r="r" b="b"/>
              <a:pathLst>
                <a:path w="375" h="335" extrusionOk="0">
                  <a:moveTo>
                    <a:pt x="176" y="0"/>
                  </a:moveTo>
                  <a:cubicBezTo>
                    <a:pt x="167" y="0"/>
                    <a:pt x="158" y="1"/>
                    <a:pt x="148" y="3"/>
                  </a:cubicBezTo>
                  <a:cubicBezTo>
                    <a:pt x="77" y="26"/>
                    <a:pt x="17" y="86"/>
                    <a:pt x="17" y="157"/>
                  </a:cubicBezTo>
                  <a:cubicBezTo>
                    <a:pt x="1" y="258"/>
                    <a:pt x="95" y="334"/>
                    <a:pt x="186" y="334"/>
                  </a:cubicBezTo>
                  <a:cubicBezTo>
                    <a:pt x="225" y="334"/>
                    <a:pt x="263" y="320"/>
                    <a:pt x="291" y="288"/>
                  </a:cubicBezTo>
                  <a:cubicBezTo>
                    <a:pt x="375" y="229"/>
                    <a:pt x="375" y="145"/>
                    <a:pt x="327" y="86"/>
                  </a:cubicBezTo>
                  <a:cubicBezTo>
                    <a:pt x="296" y="34"/>
                    <a:pt x="238" y="0"/>
                    <a:pt x="176"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260" name="Google Shape;260;p34"/>
          <p:cNvGrpSpPr/>
          <p:nvPr/>
        </p:nvGrpSpPr>
        <p:grpSpPr>
          <a:xfrm>
            <a:off x="9666822" y="3652476"/>
            <a:ext cx="311623" cy="539821"/>
            <a:chOff x="2656082" y="2287427"/>
            <a:chExt cx="207582" cy="359594"/>
          </a:xfrm>
        </p:grpSpPr>
        <p:sp>
          <p:nvSpPr>
            <p:cNvPr id="261" name="Google Shape;261;p34"/>
            <p:cNvSpPr/>
            <p:nvPr/>
          </p:nvSpPr>
          <p:spPr>
            <a:xfrm>
              <a:off x="2656082" y="2287427"/>
              <a:ext cx="207582" cy="359594"/>
            </a:xfrm>
            <a:custGeom>
              <a:avLst/>
              <a:gdLst/>
              <a:ahLst/>
              <a:cxnLst/>
              <a:rect l="l" t="t" r="r" b="b"/>
              <a:pathLst>
                <a:path w="6537" h="11324" extrusionOk="0">
                  <a:moveTo>
                    <a:pt x="5704" y="334"/>
                  </a:moveTo>
                  <a:cubicBezTo>
                    <a:pt x="5965" y="334"/>
                    <a:pt x="6192" y="561"/>
                    <a:pt x="6192" y="834"/>
                  </a:cubicBezTo>
                  <a:lnTo>
                    <a:pt x="6192" y="1323"/>
                  </a:lnTo>
                  <a:lnTo>
                    <a:pt x="346" y="1323"/>
                  </a:lnTo>
                  <a:lnTo>
                    <a:pt x="346" y="834"/>
                  </a:lnTo>
                  <a:cubicBezTo>
                    <a:pt x="346" y="561"/>
                    <a:pt x="560" y="334"/>
                    <a:pt x="834" y="334"/>
                  </a:cubicBezTo>
                  <a:close/>
                  <a:moveTo>
                    <a:pt x="6192" y="1644"/>
                  </a:moveTo>
                  <a:lnTo>
                    <a:pt x="6192" y="8990"/>
                  </a:lnTo>
                  <a:lnTo>
                    <a:pt x="1501" y="8990"/>
                  </a:lnTo>
                  <a:cubicBezTo>
                    <a:pt x="1405" y="8990"/>
                    <a:pt x="1334" y="9062"/>
                    <a:pt x="1334" y="9145"/>
                  </a:cubicBezTo>
                  <a:cubicBezTo>
                    <a:pt x="1334" y="9240"/>
                    <a:pt x="1405" y="9312"/>
                    <a:pt x="1501" y="9312"/>
                  </a:cubicBezTo>
                  <a:lnTo>
                    <a:pt x="6192" y="9312"/>
                  </a:lnTo>
                  <a:lnTo>
                    <a:pt x="6192" y="10478"/>
                  </a:lnTo>
                  <a:cubicBezTo>
                    <a:pt x="6192" y="10740"/>
                    <a:pt x="5965" y="10967"/>
                    <a:pt x="5704" y="10967"/>
                  </a:cubicBezTo>
                  <a:lnTo>
                    <a:pt x="834" y="10967"/>
                  </a:lnTo>
                  <a:cubicBezTo>
                    <a:pt x="560" y="10967"/>
                    <a:pt x="346" y="10740"/>
                    <a:pt x="346" y="10478"/>
                  </a:cubicBezTo>
                  <a:lnTo>
                    <a:pt x="346" y="9312"/>
                  </a:lnTo>
                  <a:lnTo>
                    <a:pt x="834" y="9312"/>
                  </a:lnTo>
                  <a:cubicBezTo>
                    <a:pt x="917" y="9312"/>
                    <a:pt x="1001" y="9240"/>
                    <a:pt x="1001" y="9145"/>
                  </a:cubicBezTo>
                  <a:cubicBezTo>
                    <a:pt x="1001" y="9062"/>
                    <a:pt x="917" y="8990"/>
                    <a:pt x="834" y="8990"/>
                  </a:cubicBezTo>
                  <a:lnTo>
                    <a:pt x="346" y="8990"/>
                  </a:lnTo>
                  <a:lnTo>
                    <a:pt x="346" y="1644"/>
                  </a:lnTo>
                  <a:close/>
                  <a:moveTo>
                    <a:pt x="834" y="1"/>
                  </a:moveTo>
                  <a:cubicBezTo>
                    <a:pt x="370" y="1"/>
                    <a:pt x="0" y="370"/>
                    <a:pt x="0" y="834"/>
                  </a:cubicBezTo>
                  <a:lnTo>
                    <a:pt x="0" y="10490"/>
                  </a:lnTo>
                  <a:cubicBezTo>
                    <a:pt x="0" y="10955"/>
                    <a:pt x="370" y="11324"/>
                    <a:pt x="834" y="11324"/>
                  </a:cubicBezTo>
                  <a:lnTo>
                    <a:pt x="5704" y="11324"/>
                  </a:lnTo>
                  <a:cubicBezTo>
                    <a:pt x="6156" y="11324"/>
                    <a:pt x="6537" y="10955"/>
                    <a:pt x="6537" y="10490"/>
                  </a:cubicBezTo>
                  <a:lnTo>
                    <a:pt x="6537" y="834"/>
                  </a:lnTo>
                  <a:cubicBezTo>
                    <a:pt x="6513" y="370"/>
                    <a:pt x="6144" y="1"/>
                    <a:pt x="570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262" name="Google Shape;262;p34"/>
            <p:cNvSpPr/>
            <p:nvPr/>
          </p:nvSpPr>
          <p:spPr>
            <a:xfrm>
              <a:off x="2754395" y="2308608"/>
              <a:ext cx="31787" cy="10257"/>
            </a:xfrm>
            <a:custGeom>
              <a:avLst/>
              <a:gdLst/>
              <a:ahLst/>
              <a:cxnLst/>
              <a:rect l="l" t="t" r="r" b="b"/>
              <a:pathLst>
                <a:path w="1001" h="323" extrusionOk="0">
                  <a:moveTo>
                    <a:pt x="167" y="1"/>
                  </a:moveTo>
                  <a:cubicBezTo>
                    <a:pt x="72" y="1"/>
                    <a:pt x="0" y="72"/>
                    <a:pt x="0" y="167"/>
                  </a:cubicBezTo>
                  <a:cubicBezTo>
                    <a:pt x="0" y="251"/>
                    <a:pt x="72" y="322"/>
                    <a:pt x="167" y="322"/>
                  </a:cubicBezTo>
                  <a:lnTo>
                    <a:pt x="834" y="322"/>
                  </a:lnTo>
                  <a:cubicBezTo>
                    <a:pt x="917" y="322"/>
                    <a:pt x="1000" y="251"/>
                    <a:pt x="1000" y="167"/>
                  </a:cubicBezTo>
                  <a:cubicBezTo>
                    <a:pt x="1000" y="72"/>
                    <a:pt x="917" y="1"/>
                    <a:pt x="83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263" name="Google Shape;263;p34"/>
            <p:cNvSpPr/>
            <p:nvPr/>
          </p:nvSpPr>
          <p:spPr>
            <a:xfrm>
              <a:off x="2743789" y="2594053"/>
              <a:ext cx="31406" cy="31056"/>
            </a:xfrm>
            <a:custGeom>
              <a:avLst/>
              <a:gdLst/>
              <a:ahLst/>
              <a:cxnLst/>
              <a:rect l="l" t="t" r="r" b="b"/>
              <a:pathLst>
                <a:path w="989" h="978" extrusionOk="0">
                  <a:moveTo>
                    <a:pt x="501" y="322"/>
                  </a:moveTo>
                  <a:cubicBezTo>
                    <a:pt x="584" y="322"/>
                    <a:pt x="656" y="406"/>
                    <a:pt x="656" y="489"/>
                  </a:cubicBezTo>
                  <a:cubicBezTo>
                    <a:pt x="656" y="584"/>
                    <a:pt x="584" y="656"/>
                    <a:pt x="501" y="656"/>
                  </a:cubicBezTo>
                  <a:cubicBezTo>
                    <a:pt x="406" y="656"/>
                    <a:pt x="334" y="584"/>
                    <a:pt x="334" y="489"/>
                  </a:cubicBezTo>
                  <a:cubicBezTo>
                    <a:pt x="334" y="406"/>
                    <a:pt x="406" y="322"/>
                    <a:pt x="501" y="322"/>
                  </a:cubicBezTo>
                  <a:close/>
                  <a:moveTo>
                    <a:pt x="501" y="1"/>
                  </a:moveTo>
                  <a:cubicBezTo>
                    <a:pt x="227" y="1"/>
                    <a:pt x="1" y="227"/>
                    <a:pt x="1" y="489"/>
                  </a:cubicBezTo>
                  <a:cubicBezTo>
                    <a:pt x="1" y="763"/>
                    <a:pt x="227" y="977"/>
                    <a:pt x="501" y="977"/>
                  </a:cubicBezTo>
                  <a:cubicBezTo>
                    <a:pt x="763" y="977"/>
                    <a:pt x="989" y="763"/>
                    <a:pt x="989" y="489"/>
                  </a:cubicBezTo>
                  <a:cubicBezTo>
                    <a:pt x="989" y="227"/>
                    <a:pt x="775" y="1"/>
                    <a:pt x="501"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264" name="Google Shape;264;p34"/>
            <p:cNvSpPr/>
            <p:nvPr/>
          </p:nvSpPr>
          <p:spPr>
            <a:xfrm>
              <a:off x="2733596" y="2308608"/>
              <a:ext cx="10225" cy="10257"/>
            </a:xfrm>
            <a:custGeom>
              <a:avLst/>
              <a:gdLst/>
              <a:ahLst/>
              <a:cxnLst/>
              <a:rect l="l" t="t" r="r" b="b"/>
              <a:pathLst>
                <a:path w="322" h="323" extrusionOk="0">
                  <a:moveTo>
                    <a:pt x="155" y="1"/>
                  </a:moveTo>
                  <a:cubicBezTo>
                    <a:pt x="72" y="1"/>
                    <a:pt x="0" y="72"/>
                    <a:pt x="0" y="167"/>
                  </a:cubicBezTo>
                  <a:cubicBezTo>
                    <a:pt x="0" y="251"/>
                    <a:pt x="72" y="322"/>
                    <a:pt x="155" y="322"/>
                  </a:cubicBezTo>
                  <a:cubicBezTo>
                    <a:pt x="250" y="322"/>
                    <a:pt x="322" y="251"/>
                    <a:pt x="322" y="167"/>
                  </a:cubicBezTo>
                  <a:cubicBezTo>
                    <a:pt x="322" y="72"/>
                    <a:pt x="250" y="1"/>
                    <a:pt x="155"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sp>
        <p:nvSpPr>
          <p:cNvPr id="35" name="TextBox 34">
            <a:extLst>
              <a:ext uri="{FF2B5EF4-FFF2-40B4-BE49-F238E27FC236}">
                <a16:creationId xmlns="" xmlns:a16="http://schemas.microsoft.com/office/drawing/2014/main" id="{5ED0F578-A9A5-4F9B-83D7-FA7D89C8C629}"/>
              </a:ext>
            </a:extLst>
          </p:cNvPr>
          <p:cNvSpPr txBox="1"/>
          <p:nvPr/>
        </p:nvSpPr>
        <p:spPr>
          <a:xfrm>
            <a:off x="2596560" y="2058380"/>
            <a:ext cx="6881107" cy="3046411"/>
          </a:xfrm>
          <a:prstGeom prst="rect">
            <a:avLst/>
          </a:prstGeom>
          <a:noFill/>
        </p:spPr>
        <p:txBody>
          <a:bodyPr wrap="square">
            <a:spAutoFit/>
          </a:bodyPr>
          <a:lstStyle/>
          <a:p>
            <a:pPr algn="ctr"/>
            <a:r>
              <a:rPr lang="ru-RU" sz="2133" dirty="0">
                <a:solidFill>
                  <a:schemeClr val="tx1">
                    <a:lumMod val="85000"/>
                    <a:lumOff val="15000"/>
                  </a:schemeClr>
                </a:solidFill>
              </a:rPr>
              <a:t>Психоанализ </a:t>
            </a:r>
            <a:r>
              <a:rPr lang="ru-RU" sz="2133" dirty="0" err="1">
                <a:solidFill>
                  <a:schemeClr val="tx1">
                    <a:lumMod val="85000"/>
                    <a:lumOff val="15000"/>
                  </a:schemeClr>
                </a:solidFill>
              </a:rPr>
              <a:t>дамуының</a:t>
            </a:r>
            <a:r>
              <a:rPr lang="ru-RU" sz="2133" dirty="0">
                <a:solidFill>
                  <a:schemeClr val="tx1">
                    <a:lumMod val="85000"/>
                    <a:lumOff val="15000"/>
                  </a:schemeClr>
                </a:solidFill>
              </a:rPr>
              <a:t> </a:t>
            </a:r>
            <a:r>
              <a:rPr lang="ru-RU" sz="2133" dirty="0" err="1">
                <a:solidFill>
                  <a:schemeClr val="tx1">
                    <a:lumMod val="85000"/>
                    <a:lumOff val="15000"/>
                  </a:schemeClr>
                </a:solidFill>
              </a:rPr>
              <a:t>ұзақ</a:t>
            </a:r>
            <a:r>
              <a:rPr lang="ru-RU" sz="2133" dirty="0">
                <a:solidFill>
                  <a:schemeClr val="tx1">
                    <a:lumMod val="85000"/>
                    <a:lumOff val="15000"/>
                  </a:schemeClr>
                </a:solidFill>
              </a:rPr>
              <a:t> </a:t>
            </a:r>
            <a:r>
              <a:rPr lang="ru-RU" sz="2133" dirty="0" err="1">
                <a:solidFill>
                  <a:schemeClr val="tx1">
                    <a:lumMod val="85000"/>
                    <a:lumOff val="15000"/>
                  </a:schemeClr>
                </a:solidFill>
              </a:rPr>
              <a:t>кезеңінде</a:t>
            </a:r>
            <a:r>
              <a:rPr lang="ru-RU" sz="2133" dirty="0">
                <a:solidFill>
                  <a:schemeClr val="tx1">
                    <a:lumMod val="85000"/>
                    <a:lumOff val="15000"/>
                  </a:schemeClr>
                </a:solidFill>
              </a:rPr>
              <a:t> Фрейд </a:t>
            </a:r>
            <a:r>
              <a:rPr lang="ru-RU" sz="2133" dirty="0" err="1">
                <a:solidFill>
                  <a:schemeClr val="tx1">
                    <a:lumMod val="85000"/>
                    <a:lumOff val="15000"/>
                  </a:schemeClr>
                </a:solidFill>
              </a:rPr>
              <a:t>тұлғалық</a:t>
            </a:r>
            <a:r>
              <a:rPr lang="ru-RU" sz="2133" dirty="0">
                <a:solidFill>
                  <a:schemeClr val="tx1">
                    <a:lumMod val="85000"/>
                    <a:lumOff val="15000"/>
                  </a:schemeClr>
                </a:solidFill>
              </a:rPr>
              <a:t> </a:t>
            </a:r>
            <a:r>
              <a:rPr lang="ru-RU" sz="2133" dirty="0" err="1">
                <a:solidFill>
                  <a:schemeClr val="tx1">
                    <a:lumMod val="85000"/>
                    <a:lumOff val="15000"/>
                  </a:schemeClr>
                </a:solidFill>
              </a:rPr>
              <a:t>ұйымның</a:t>
            </a:r>
            <a:r>
              <a:rPr lang="ru-RU" sz="2133" dirty="0">
                <a:solidFill>
                  <a:schemeClr val="tx1">
                    <a:lumMod val="85000"/>
                    <a:lumOff val="15000"/>
                  </a:schemeClr>
                </a:solidFill>
              </a:rPr>
              <a:t> </a:t>
            </a:r>
            <a:r>
              <a:rPr lang="ru-RU" sz="2133" dirty="0" err="1">
                <a:solidFill>
                  <a:schemeClr val="tx1">
                    <a:lumMod val="85000"/>
                    <a:lumOff val="15000"/>
                  </a:schemeClr>
                </a:solidFill>
              </a:rPr>
              <a:t>топографиялық</a:t>
            </a:r>
            <a:r>
              <a:rPr lang="ru-RU" sz="2133" dirty="0">
                <a:solidFill>
                  <a:schemeClr val="tx1">
                    <a:lumMod val="85000"/>
                    <a:lumOff val="15000"/>
                  </a:schemeClr>
                </a:solidFill>
              </a:rPr>
              <a:t> </a:t>
            </a:r>
            <a:r>
              <a:rPr lang="ru-RU" sz="2133" dirty="0" err="1">
                <a:solidFill>
                  <a:schemeClr val="tx1">
                    <a:lumMod val="85000"/>
                    <a:lumOff val="15000"/>
                  </a:schemeClr>
                </a:solidFill>
              </a:rPr>
              <a:t>моделін</a:t>
            </a:r>
            <a:r>
              <a:rPr lang="ru-RU" sz="2133" dirty="0">
                <a:solidFill>
                  <a:schemeClr val="tx1">
                    <a:lumMod val="85000"/>
                    <a:lumOff val="15000"/>
                  </a:schemeClr>
                </a:solidFill>
              </a:rPr>
              <a:t> </a:t>
            </a:r>
            <a:r>
              <a:rPr lang="ru-RU" sz="2133" dirty="0" err="1">
                <a:solidFill>
                  <a:schemeClr val="tx1">
                    <a:lumMod val="85000"/>
                    <a:lumOff val="15000"/>
                  </a:schemeClr>
                </a:solidFill>
              </a:rPr>
              <a:t>қолданды</a:t>
            </a:r>
            <a:r>
              <a:rPr lang="ru-RU" sz="2133" dirty="0">
                <a:solidFill>
                  <a:schemeClr val="tx1">
                    <a:lumMod val="85000"/>
                    <a:lumOff val="15000"/>
                  </a:schemeClr>
                </a:solidFill>
              </a:rPr>
              <a:t>. Осы </a:t>
            </a:r>
            <a:r>
              <a:rPr lang="ru-RU" sz="2133" dirty="0" err="1">
                <a:solidFill>
                  <a:schemeClr val="tx1">
                    <a:lumMod val="85000"/>
                    <a:lumOff val="15000"/>
                  </a:schemeClr>
                </a:solidFill>
              </a:rPr>
              <a:t>модельге</a:t>
            </a:r>
            <a:r>
              <a:rPr lang="ru-RU" sz="2133" dirty="0">
                <a:solidFill>
                  <a:schemeClr val="tx1">
                    <a:lumMod val="85000"/>
                    <a:lumOff val="15000"/>
                  </a:schemeClr>
                </a:solidFill>
              </a:rPr>
              <a:t> </a:t>
            </a:r>
            <a:r>
              <a:rPr lang="ru-RU" sz="2133" dirty="0" err="1">
                <a:solidFill>
                  <a:schemeClr val="tx1">
                    <a:lumMod val="85000"/>
                    <a:lumOff val="15000"/>
                  </a:schemeClr>
                </a:solidFill>
              </a:rPr>
              <a:t>сәйкес</a:t>
            </a:r>
            <a:r>
              <a:rPr lang="ru-RU" sz="2133" dirty="0">
                <a:solidFill>
                  <a:schemeClr val="tx1">
                    <a:lumMod val="85000"/>
                    <a:lumOff val="15000"/>
                  </a:schemeClr>
                </a:solidFill>
              </a:rPr>
              <a:t>, </a:t>
            </a:r>
            <a:r>
              <a:rPr lang="ru-RU" sz="2133" dirty="0" err="1">
                <a:solidFill>
                  <a:schemeClr val="tx1">
                    <a:lumMod val="85000"/>
                    <a:lumOff val="15000"/>
                  </a:schemeClr>
                </a:solidFill>
              </a:rPr>
              <a:t>психикалық</a:t>
            </a:r>
            <a:r>
              <a:rPr lang="ru-RU" sz="2133" dirty="0">
                <a:solidFill>
                  <a:schemeClr val="tx1">
                    <a:lumMod val="85000"/>
                    <a:lumOff val="15000"/>
                  </a:schemeClr>
                </a:solidFill>
              </a:rPr>
              <a:t> </a:t>
            </a:r>
            <a:r>
              <a:rPr lang="ru-RU" sz="2133" dirty="0" err="1">
                <a:solidFill>
                  <a:schemeClr val="tx1">
                    <a:lumMod val="85000"/>
                    <a:lumOff val="15000"/>
                  </a:schemeClr>
                </a:solidFill>
              </a:rPr>
              <a:t>өмірде</a:t>
            </a:r>
            <a:r>
              <a:rPr lang="ru-RU" sz="2133" dirty="0">
                <a:solidFill>
                  <a:schemeClr val="tx1">
                    <a:lumMod val="85000"/>
                    <a:lumOff val="15000"/>
                  </a:schemeClr>
                </a:solidFill>
              </a:rPr>
              <a:t> </a:t>
            </a:r>
            <a:r>
              <a:rPr lang="ru-RU" sz="2133" dirty="0" err="1">
                <a:solidFill>
                  <a:schemeClr val="tx1">
                    <a:lumMod val="85000"/>
                    <a:lumOff val="15000"/>
                  </a:schemeClr>
                </a:solidFill>
              </a:rPr>
              <a:t>үш</a:t>
            </a:r>
            <a:r>
              <a:rPr lang="ru-RU" sz="2133" dirty="0">
                <a:solidFill>
                  <a:schemeClr val="tx1">
                    <a:lumMod val="85000"/>
                    <a:lumOff val="15000"/>
                  </a:schemeClr>
                </a:solidFill>
              </a:rPr>
              <a:t> </a:t>
            </a:r>
            <a:r>
              <a:rPr lang="ru-RU" sz="2133" dirty="0" err="1">
                <a:solidFill>
                  <a:schemeClr val="tx1">
                    <a:lumMod val="85000"/>
                    <a:lumOff val="15000"/>
                  </a:schemeClr>
                </a:solidFill>
              </a:rPr>
              <a:t>деңгейден</a:t>
            </a:r>
            <a:r>
              <a:rPr lang="ru-RU" sz="2133" dirty="0">
                <a:solidFill>
                  <a:schemeClr val="tx1">
                    <a:lumMod val="85000"/>
                    <a:lumOff val="15000"/>
                  </a:schemeClr>
                </a:solidFill>
              </a:rPr>
              <a:t> </a:t>
            </a:r>
            <a:r>
              <a:rPr lang="ru-RU" sz="2133" dirty="0" err="1">
                <a:solidFill>
                  <a:schemeClr val="tx1">
                    <a:lumMod val="85000"/>
                    <a:lumOff val="15000"/>
                  </a:schemeClr>
                </a:solidFill>
              </a:rPr>
              <a:t>ажыратуға</a:t>
            </a:r>
            <a:r>
              <a:rPr lang="ru-RU" sz="2133" dirty="0">
                <a:solidFill>
                  <a:schemeClr val="tx1">
                    <a:lumMod val="85000"/>
                    <a:lumOff val="15000"/>
                  </a:schemeClr>
                </a:solidFill>
              </a:rPr>
              <a:t> </a:t>
            </a:r>
            <a:r>
              <a:rPr lang="ru-RU" sz="2133" dirty="0" err="1">
                <a:solidFill>
                  <a:schemeClr val="tx1">
                    <a:lumMod val="85000"/>
                    <a:lumOff val="15000"/>
                  </a:schemeClr>
                </a:solidFill>
              </a:rPr>
              <a:t>болады</a:t>
            </a:r>
            <a:r>
              <a:rPr lang="ru-RU" sz="2133" dirty="0">
                <a:solidFill>
                  <a:schemeClr val="tx1">
                    <a:lumMod val="85000"/>
                    <a:lumOff val="15000"/>
                  </a:schemeClr>
                </a:solidFill>
              </a:rPr>
              <a:t>: сана, </a:t>
            </a:r>
            <a:r>
              <a:rPr lang="ru-RU" sz="2133" dirty="0" err="1">
                <a:solidFill>
                  <a:schemeClr val="tx1">
                    <a:lumMod val="85000"/>
                    <a:lumOff val="15000"/>
                  </a:schemeClr>
                </a:solidFill>
              </a:rPr>
              <a:t>саналы</a:t>
            </a:r>
            <a:r>
              <a:rPr lang="ru-RU" sz="2133" dirty="0">
                <a:solidFill>
                  <a:schemeClr val="tx1">
                    <a:lumMod val="85000"/>
                    <a:lumOff val="15000"/>
                  </a:schemeClr>
                </a:solidFill>
              </a:rPr>
              <a:t> </a:t>
            </a:r>
            <a:r>
              <a:rPr lang="ru-RU" sz="2133" dirty="0" err="1">
                <a:solidFill>
                  <a:schemeClr val="tx1">
                    <a:lumMod val="85000"/>
                    <a:lumOff val="15000"/>
                  </a:schemeClr>
                </a:solidFill>
              </a:rPr>
              <a:t>және</a:t>
            </a:r>
            <a:r>
              <a:rPr lang="ru-RU" sz="2133" dirty="0">
                <a:solidFill>
                  <a:schemeClr val="tx1">
                    <a:lumMod val="85000"/>
                    <a:lumOff val="15000"/>
                  </a:schemeClr>
                </a:solidFill>
              </a:rPr>
              <a:t> </a:t>
            </a:r>
            <a:r>
              <a:rPr lang="ru-RU" sz="2133" dirty="0" err="1">
                <a:solidFill>
                  <a:schemeClr val="tx1">
                    <a:lumMod val="85000"/>
                    <a:lumOff val="15000"/>
                  </a:schemeClr>
                </a:solidFill>
              </a:rPr>
              <a:t>бейсаналық</a:t>
            </a:r>
            <a:r>
              <a:rPr lang="ru-RU" sz="2133" dirty="0">
                <a:solidFill>
                  <a:schemeClr val="tx1">
                    <a:lumMod val="85000"/>
                    <a:lumOff val="15000"/>
                  </a:schemeClr>
                </a:solidFill>
              </a:rPr>
              <a:t>. </a:t>
            </a:r>
            <a:r>
              <a:rPr lang="ru-RU" sz="2133" dirty="0" err="1">
                <a:solidFill>
                  <a:schemeClr val="tx1">
                    <a:lumMod val="85000"/>
                    <a:lumOff val="15000"/>
                  </a:schemeClr>
                </a:solidFill>
              </a:rPr>
              <a:t>Оларды</a:t>
            </a:r>
            <a:r>
              <a:rPr lang="ru-RU" sz="2133" dirty="0">
                <a:solidFill>
                  <a:schemeClr val="tx1">
                    <a:lumMod val="85000"/>
                    <a:lumOff val="15000"/>
                  </a:schemeClr>
                </a:solidFill>
              </a:rPr>
              <a:t> </a:t>
            </a:r>
            <a:r>
              <a:rPr lang="ru-RU" sz="2133" dirty="0" err="1">
                <a:solidFill>
                  <a:schemeClr val="tx1">
                    <a:lumMod val="85000"/>
                    <a:lumOff val="15000"/>
                  </a:schemeClr>
                </a:solidFill>
              </a:rPr>
              <a:t>біріктіре</a:t>
            </a:r>
            <a:r>
              <a:rPr lang="ru-RU" sz="2133" dirty="0">
                <a:solidFill>
                  <a:schemeClr val="tx1">
                    <a:lumMod val="85000"/>
                    <a:lumOff val="15000"/>
                  </a:schemeClr>
                </a:solidFill>
              </a:rPr>
              <a:t> </a:t>
            </a:r>
            <a:r>
              <a:rPr lang="ru-RU" sz="2133" dirty="0" err="1">
                <a:solidFill>
                  <a:schemeClr val="tx1">
                    <a:lumMod val="85000"/>
                    <a:lumOff val="15000"/>
                  </a:schemeClr>
                </a:solidFill>
              </a:rPr>
              <a:t>қарастыра</a:t>
            </a:r>
            <a:r>
              <a:rPr lang="ru-RU" sz="2133" dirty="0">
                <a:solidFill>
                  <a:schemeClr val="tx1">
                    <a:lumMod val="85000"/>
                    <a:lumOff val="15000"/>
                  </a:schemeClr>
                </a:solidFill>
              </a:rPr>
              <a:t> </a:t>
            </a:r>
            <a:r>
              <a:rPr lang="ru-RU" sz="2133" dirty="0" err="1">
                <a:solidFill>
                  <a:schemeClr val="tx1">
                    <a:lumMod val="85000"/>
                    <a:lumOff val="15000"/>
                  </a:schemeClr>
                </a:solidFill>
              </a:rPr>
              <a:t>отырып</a:t>
            </a:r>
            <a:r>
              <a:rPr lang="ru-RU" sz="2133" dirty="0">
                <a:solidFill>
                  <a:schemeClr val="tx1">
                    <a:lumMod val="85000"/>
                    <a:lumOff val="15000"/>
                  </a:schemeClr>
                </a:solidFill>
              </a:rPr>
              <a:t>, Фрейд осы "</a:t>
            </a:r>
            <a:r>
              <a:rPr lang="ru-RU" sz="2133" dirty="0" err="1">
                <a:solidFill>
                  <a:schemeClr val="tx1">
                    <a:lumMod val="85000"/>
                    <a:lumOff val="15000"/>
                  </a:schemeClr>
                </a:solidFill>
              </a:rPr>
              <a:t>психикалық</a:t>
            </a:r>
            <a:r>
              <a:rPr lang="ru-RU" sz="2133" dirty="0">
                <a:solidFill>
                  <a:schemeClr val="tx1">
                    <a:lumMod val="85000"/>
                    <a:lumOff val="15000"/>
                  </a:schemeClr>
                </a:solidFill>
              </a:rPr>
              <a:t> </a:t>
            </a:r>
            <a:r>
              <a:rPr lang="ru-RU" sz="2133" dirty="0" err="1">
                <a:solidFill>
                  <a:schemeClr val="tx1">
                    <a:lumMod val="85000"/>
                    <a:lumOff val="15000"/>
                  </a:schemeClr>
                </a:solidFill>
              </a:rPr>
              <a:t>картаны</a:t>
            </a:r>
            <a:r>
              <a:rPr lang="ru-RU" sz="2133" dirty="0">
                <a:solidFill>
                  <a:schemeClr val="tx1">
                    <a:lumMod val="85000"/>
                    <a:lumOff val="15000"/>
                  </a:schemeClr>
                </a:solidFill>
              </a:rPr>
              <a:t>" </a:t>
            </a:r>
            <a:r>
              <a:rPr lang="ru-RU" sz="2133" dirty="0" err="1">
                <a:solidFill>
                  <a:schemeClr val="tx1">
                    <a:lumMod val="85000"/>
                    <a:lumOff val="15000"/>
                  </a:schemeClr>
                </a:solidFill>
              </a:rPr>
              <a:t>пайдаланып</a:t>
            </a:r>
            <a:r>
              <a:rPr lang="ru-RU" sz="2133" dirty="0">
                <a:solidFill>
                  <a:schemeClr val="tx1">
                    <a:lumMod val="85000"/>
                    <a:lumOff val="15000"/>
                  </a:schemeClr>
                </a:solidFill>
              </a:rPr>
              <a:t>, </a:t>
            </a:r>
            <a:r>
              <a:rPr lang="ru-RU" sz="2133" dirty="0" err="1">
                <a:solidFill>
                  <a:schemeClr val="tx1">
                    <a:lumMod val="85000"/>
                    <a:lumOff val="15000"/>
                  </a:schemeClr>
                </a:solidFill>
              </a:rPr>
              <a:t>ойлар</a:t>
            </a:r>
            <a:r>
              <a:rPr lang="ru-RU" sz="2133" dirty="0">
                <a:solidFill>
                  <a:schemeClr val="tx1">
                    <a:lumMod val="85000"/>
                    <a:lumOff val="15000"/>
                  </a:schemeClr>
                </a:solidFill>
              </a:rPr>
              <a:t> мен </a:t>
            </a:r>
            <a:r>
              <a:rPr lang="ru-RU" sz="2133" dirty="0" err="1">
                <a:solidFill>
                  <a:schemeClr val="tx1">
                    <a:lumMod val="85000"/>
                    <a:lumOff val="15000"/>
                  </a:schemeClr>
                </a:solidFill>
              </a:rPr>
              <a:t>қиялдар</a:t>
            </a:r>
            <a:r>
              <a:rPr lang="ru-RU" sz="2133" dirty="0">
                <a:solidFill>
                  <a:schemeClr val="tx1">
                    <a:lumMod val="85000"/>
                    <a:lumOff val="15000"/>
                  </a:schemeClr>
                </a:solidFill>
              </a:rPr>
              <a:t> </a:t>
            </a:r>
            <a:r>
              <a:rPr lang="ru-RU" sz="2133" dirty="0" err="1">
                <a:solidFill>
                  <a:schemeClr val="tx1">
                    <a:lumMod val="85000"/>
                    <a:lumOff val="15000"/>
                  </a:schemeClr>
                </a:solidFill>
              </a:rPr>
              <a:t>сияқты</a:t>
            </a:r>
            <a:r>
              <a:rPr lang="ru-RU" sz="2133" dirty="0">
                <a:solidFill>
                  <a:schemeClr val="tx1">
                    <a:lumMod val="85000"/>
                    <a:lumOff val="15000"/>
                  </a:schemeClr>
                </a:solidFill>
              </a:rPr>
              <a:t> </a:t>
            </a:r>
            <a:r>
              <a:rPr lang="ru-RU" sz="2133" dirty="0" err="1">
                <a:solidFill>
                  <a:schemeClr val="tx1">
                    <a:lumMod val="85000"/>
                    <a:lumOff val="15000"/>
                  </a:schemeClr>
                </a:solidFill>
              </a:rPr>
              <a:t>психикалық</a:t>
            </a:r>
            <a:r>
              <a:rPr lang="ru-RU" sz="2133" dirty="0">
                <a:solidFill>
                  <a:schemeClr val="tx1">
                    <a:lumMod val="85000"/>
                    <a:lumOff val="15000"/>
                  </a:schemeClr>
                </a:solidFill>
              </a:rPr>
              <a:t> </a:t>
            </a:r>
            <a:r>
              <a:rPr lang="ru-RU" sz="2133" dirty="0" err="1">
                <a:solidFill>
                  <a:schemeClr val="tx1">
                    <a:lumMod val="85000"/>
                    <a:lumOff val="15000"/>
                  </a:schemeClr>
                </a:solidFill>
              </a:rPr>
              <a:t>құбылыстардың</a:t>
            </a:r>
            <a:r>
              <a:rPr lang="ru-RU" sz="2133" dirty="0">
                <a:solidFill>
                  <a:schemeClr val="tx1">
                    <a:lumMod val="85000"/>
                    <a:lumOff val="15000"/>
                  </a:schemeClr>
                </a:solidFill>
              </a:rPr>
              <a:t> </a:t>
            </a:r>
            <a:r>
              <a:rPr lang="ru-RU" sz="2133" dirty="0" err="1">
                <a:solidFill>
                  <a:schemeClr val="tx1">
                    <a:lumMod val="85000"/>
                    <a:lumOff val="15000"/>
                  </a:schemeClr>
                </a:solidFill>
              </a:rPr>
              <a:t>сезіну</a:t>
            </a:r>
            <a:r>
              <a:rPr lang="ru-RU" sz="2133" dirty="0">
                <a:solidFill>
                  <a:schemeClr val="tx1">
                    <a:lumMod val="85000"/>
                    <a:lumOff val="15000"/>
                  </a:schemeClr>
                </a:solidFill>
              </a:rPr>
              <a:t> </a:t>
            </a:r>
            <a:r>
              <a:rPr lang="ru-RU" sz="2133" dirty="0" err="1">
                <a:solidFill>
                  <a:schemeClr val="tx1">
                    <a:lumMod val="85000"/>
                    <a:lumOff val="15000"/>
                  </a:schemeClr>
                </a:solidFill>
              </a:rPr>
              <a:t>дәрежесін</a:t>
            </a:r>
            <a:r>
              <a:rPr lang="ru-RU" sz="2133" dirty="0">
                <a:solidFill>
                  <a:schemeClr val="tx1">
                    <a:lumMod val="85000"/>
                    <a:lumOff val="15000"/>
                  </a:schemeClr>
                </a:solidFill>
              </a:rPr>
              <a:t> </a:t>
            </a:r>
            <a:r>
              <a:rPr lang="ru-RU" sz="2133" dirty="0" err="1">
                <a:solidFill>
                  <a:schemeClr val="tx1">
                    <a:lumMod val="85000"/>
                    <a:lumOff val="15000"/>
                  </a:schemeClr>
                </a:solidFill>
              </a:rPr>
              <a:t>көрсетті</a:t>
            </a:r>
            <a:r>
              <a:rPr lang="ru-RU" sz="2133" dirty="0">
                <a:solidFill>
                  <a:schemeClr val="tx1">
                    <a:lumMod val="85000"/>
                    <a:lumOff val="15000"/>
                  </a:schemeClr>
                </a:solidFill>
              </a:rPr>
              <a:t>.</a:t>
            </a:r>
          </a:p>
        </p:txBody>
      </p:sp>
    </p:spTree>
    <p:extLst>
      <p:ext uri="{BB962C8B-B14F-4D97-AF65-F5344CB8AC3E}">
        <p14:creationId xmlns:p14="http://schemas.microsoft.com/office/powerpoint/2010/main" val="4095477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 xmlns:a16="http://schemas.microsoft.com/office/drawing/2014/main" id="{207505C4-3428-48CB-94DD-57D3A8E94EBC}"/>
              </a:ext>
            </a:extLst>
          </p:cNvPr>
          <p:cNvSpPr>
            <a:spLocks noGrp="1"/>
          </p:cNvSpPr>
          <p:nvPr>
            <p:ph type="subTitle" idx="1"/>
          </p:nvPr>
        </p:nvSpPr>
        <p:spPr>
          <a:xfrm>
            <a:off x="4814185" y="668932"/>
            <a:ext cx="6564899" cy="936400"/>
          </a:xfrm>
        </p:spPr>
        <p:txBody>
          <a:bodyPr/>
          <a:lstStyle/>
          <a:p>
            <a:pPr algn="ctr"/>
            <a:r>
              <a:rPr lang="ru-RU" dirty="0">
                <a:solidFill>
                  <a:schemeClr val="tx1">
                    <a:lumMod val="85000"/>
                    <a:lumOff val="15000"/>
                  </a:schemeClr>
                </a:solidFill>
              </a:rPr>
              <a:t>Сана </a:t>
            </a:r>
            <a:r>
              <a:rPr lang="ru-RU" dirty="0" err="1">
                <a:solidFill>
                  <a:schemeClr val="tx1">
                    <a:lumMod val="85000"/>
                    <a:lumOff val="15000"/>
                  </a:schemeClr>
                </a:solidFill>
              </a:rPr>
              <a:t>деңгейі</a:t>
            </a:r>
            <a:r>
              <a:rPr lang="ru-RU" dirty="0">
                <a:solidFill>
                  <a:schemeClr val="tx1">
                    <a:lumMod val="85000"/>
                    <a:lumOff val="15000"/>
                  </a:schemeClr>
                </a:solidFill>
              </a:rPr>
              <a:t> </a:t>
            </a:r>
            <a:r>
              <a:rPr lang="ru-RU" dirty="0" err="1">
                <a:solidFill>
                  <a:schemeClr val="tx1">
                    <a:lumMod val="85000"/>
                    <a:lumOff val="15000"/>
                  </a:schemeClr>
                </a:solidFill>
              </a:rPr>
              <a:t>қазіргі</a:t>
            </a:r>
            <a:r>
              <a:rPr lang="ru-RU" dirty="0">
                <a:solidFill>
                  <a:schemeClr val="tx1">
                    <a:lumMod val="85000"/>
                    <a:lumOff val="15000"/>
                  </a:schemeClr>
                </a:solidFill>
              </a:rPr>
              <a:t> </a:t>
            </a:r>
            <a:r>
              <a:rPr lang="ru-RU" dirty="0" err="1">
                <a:solidFill>
                  <a:schemeClr val="tx1">
                    <a:lumMod val="85000"/>
                    <a:lumOff val="15000"/>
                  </a:schemeClr>
                </a:solidFill>
              </a:rPr>
              <a:t>сәтте</a:t>
            </a:r>
            <a:r>
              <a:rPr lang="ru-RU" dirty="0">
                <a:solidFill>
                  <a:schemeClr val="tx1">
                    <a:lumMod val="85000"/>
                    <a:lumOff val="15000"/>
                  </a:schemeClr>
                </a:solidFill>
              </a:rPr>
              <a:t> </a:t>
            </a:r>
            <a:r>
              <a:rPr lang="ru-RU" dirty="0" err="1">
                <a:solidFill>
                  <a:schemeClr val="tx1">
                    <a:lumMod val="85000"/>
                    <a:lumOff val="15000"/>
                  </a:schemeClr>
                </a:solidFill>
              </a:rPr>
              <a:t>сезінетін</a:t>
            </a:r>
            <a:r>
              <a:rPr lang="ru-RU" dirty="0">
                <a:solidFill>
                  <a:schemeClr val="tx1">
                    <a:lumMod val="85000"/>
                    <a:lumOff val="15000"/>
                  </a:schemeClr>
                </a:solidFill>
              </a:rPr>
              <a:t> </a:t>
            </a:r>
            <a:r>
              <a:rPr lang="ru-RU" dirty="0" err="1">
                <a:solidFill>
                  <a:schemeClr val="tx1">
                    <a:lumMod val="85000"/>
                    <a:lumOff val="15000"/>
                  </a:schemeClr>
                </a:solidFill>
              </a:rPr>
              <a:t>сезімдер</a:t>
            </a:r>
            <a:r>
              <a:rPr lang="ru-RU" dirty="0">
                <a:solidFill>
                  <a:schemeClr val="tx1">
                    <a:lumMod val="85000"/>
                    <a:lumOff val="15000"/>
                  </a:schemeClr>
                </a:solidFill>
              </a:rPr>
              <a:t> мен </a:t>
            </a:r>
            <a:r>
              <a:rPr lang="ru-RU" dirty="0" err="1">
                <a:solidFill>
                  <a:schemeClr val="tx1">
                    <a:lumMod val="85000"/>
                    <a:lumOff val="15000"/>
                  </a:schemeClr>
                </a:solidFill>
              </a:rPr>
              <a:t>күйзелістерден</a:t>
            </a:r>
            <a:r>
              <a:rPr lang="ru-RU" dirty="0">
                <a:solidFill>
                  <a:schemeClr val="tx1">
                    <a:lumMod val="85000"/>
                    <a:lumOff val="15000"/>
                  </a:schemeClr>
                </a:solidFill>
              </a:rPr>
              <a:t> </a:t>
            </a:r>
            <a:r>
              <a:rPr lang="ru-RU" dirty="0" err="1">
                <a:solidFill>
                  <a:schemeClr val="tx1">
                    <a:lumMod val="85000"/>
                    <a:lumOff val="15000"/>
                  </a:schemeClr>
                </a:solidFill>
              </a:rPr>
              <a:t>тұрады</a:t>
            </a:r>
            <a:r>
              <a:rPr lang="ru-RU" dirty="0">
                <a:solidFill>
                  <a:schemeClr val="tx1">
                    <a:lumMod val="85000"/>
                    <a:lumOff val="15000"/>
                  </a:schemeClr>
                </a:solidFill>
              </a:rPr>
              <a:t>. </a:t>
            </a:r>
            <a:r>
              <a:rPr lang="ru-RU" dirty="0" err="1">
                <a:solidFill>
                  <a:schemeClr val="tx1">
                    <a:lumMod val="85000"/>
                    <a:lumOff val="15000"/>
                  </a:schemeClr>
                </a:solidFill>
              </a:rPr>
              <a:t>Мысалы</a:t>
            </a:r>
            <a:r>
              <a:rPr lang="ru-RU" dirty="0">
                <a:solidFill>
                  <a:schemeClr val="tx1">
                    <a:lumMod val="85000"/>
                    <a:lumOff val="15000"/>
                  </a:schemeClr>
                </a:solidFill>
              </a:rPr>
              <a:t>, </a:t>
            </a:r>
            <a:r>
              <a:rPr lang="ru-RU" dirty="0" err="1">
                <a:solidFill>
                  <a:schemeClr val="tx1">
                    <a:lumMod val="85000"/>
                    <a:lumOff val="15000"/>
                  </a:schemeClr>
                </a:solidFill>
              </a:rPr>
              <a:t>қазір</a:t>
            </a:r>
            <a:r>
              <a:rPr lang="ru-RU" dirty="0">
                <a:solidFill>
                  <a:schemeClr val="tx1">
                    <a:lumMod val="85000"/>
                    <a:lumOff val="15000"/>
                  </a:schemeClr>
                </a:solidFill>
              </a:rPr>
              <a:t> </a:t>
            </a:r>
            <a:r>
              <a:rPr lang="ru-RU" dirty="0" err="1">
                <a:solidFill>
                  <a:schemeClr val="tx1">
                    <a:lumMod val="85000"/>
                    <a:lumOff val="15000"/>
                  </a:schemeClr>
                </a:solidFill>
              </a:rPr>
              <a:t>сіздің</a:t>
            </a:r>
            <a:r>
              <a:rPr lang="ru-RU" dirty="0">
                <a:solidFill>
                  <a:schemeClr val="tx1">
                    <a:lumMod val="85000"/>
                    <a:lumOff val="15000"/>
                  </a:schemeClr>
                </a:solidFill>
              </a:rPr>
              <a:t> </a:t>
            </a:r>
            <a:r>
              <a:rPr lang="ru-RU" dirty="0" err="1">
                <a:solidFill>
                  <a:schemeClr val="tx1">
                    <a:lumMod val="85000"/>
                    <a:lumOff val="15000"/>
                  </a:schemeClr>
                </a:solidFill>
              </a:rPr>
              <a:t>санаңыз</a:t>
            </a:r>
            <a:r>
              <a:rPr lang="ru-RU" dirty="0">
                <a:solidFill>
                  <a:schemeClr val="tx1">
                    <a:lumMod val="85000"/>
                    <a:lumOff val="15000"/>
                  </a:schemeClr>
                </a:solidFill>
              </a:rPr>
              <a:t> осы </a:t>
            </a:r>
            <a:r>
              <a:rPr lang="ru-RU" dirty="0" err="1">
                <a:solidFill>
                  <a:schemeClr val="tx1">
                    <a:lumMod val="85000"/>
                    <a:lumOff val="15000"/>
                  </a:schemeClr>
                </a:solidFill>
              </a:rPr>
              <a:t>мәтінді</a:t>
            </a:r>
            <a:r>
              <a:rPr lang="ru-RU" dirty="0">
                <a:solidFill>
                  <a:schemeClr val="tx1">
                    <a:lumMod val="85000"/>
                    <a:lumOff val="15000"/>
                  </a:schemeClr>
                </a:solidFill>
              </a:rPr>
              <a:t> </a:t>
            </a:r>
            <a:r>
              <a:rPr lang="ru-RU" dirty="0" err="1">
                <a:solidFill>
                  <a:schemeClr val="tx1">
                    <a:lumMod val="85000"/>
                    <a:lumOff val="15000"/>
                  </a:schemeClr>
                </a:solidFill>
              </a:rPr>
              <a:t>жазған</a:t>
            </a:r>
            <a:r>
              <a:rPr lang="ru-RU" dirty="0">
                <a:solidFill>
                  <a:schemeClr val="tx1">
                    <a:lumMod val="85000"/>
                    <a:lumOff val="15000"/>
                  </a:schemeClr>
                </a:solidFill>
              </a:rPr>
              <a:t> </a:t>
            </a:r>
            <a:r>
              <a:rPr lang="ru-RU" dirty="0" err="1">
                <a:solidFill>
                  <a:schemeClr val="tx1">
                    <a:lumMod val="85000"/>
                    <a:lumOff val="15000"/>
                  </a:schemeClr>
                </a:solidFill>
              </a:rPr>
              <a:t>авторлардың</a:t>
            </a:r>
            <a:r>
              <a:rPr lang="ru-RU" dirty="0">
                <a:solidFill>
                  <a:schemeClr val="tx1">
                    <a:lumMod val="85000"/>
                    <a:lumOff val="15000"/>
                  </a:schemeClr>
                </a:solidFill>
              </a:rPr>
              <a:t> </a:t>
            </a:r>
            <a:r>
              <a:rPr lang="ru-RU" dirty="0" err="1">
                <a:solidFill>
                  <a:schemeClr val="tx1">
                    <a:lumMod val="85000"/>
                    <a:lumOff val="15000"/>
                  </a:schemeClr>
                </a:solidFill>
              </a:rPr>
              <a:t>ойларын</a:t>
            </a:r>
            <a:r>
              <a:rPr lang="ru-RU" dirty="0">
                <a:solidFill>
                  <a:schemeClr val="tx1">
                    <a:lumMod val="85000"/>
                    <a:lumOff val="15000"/>
                  </a:schemeClr>
                </a:solidFill>
              </a:rPr>
              <a:t> </a:t>
            </a:r>
            <a:r>
              <a:rPr lang="ru-RU" dirty="0" err="1">
                <a:solidFill>
                  <a:schemeClr val="tx1">
                    <a:lumMod val="85000"/>
                    <a:lumOff val="15000"/>
                  </a:schemeClr>
                </a:solidFill>
              </a:rPr>
              <a:t>қамтуы</a:t>
            </a:r>
            <a:r>
              <a:rPr lang="ru-RU" dirty="0">
                <a:solidFill>
                  <a:schemeClr val="tx1">
                    <a:lumMod val="85000"/>
                    <a:lumOff val="15000"/>
                  </a:schemeClr>
                </a:solidFill>
              </a:rPr>
              <a:t> </a:t>
            </a:r>
            <a:r>
              <a:rPr lang="ru-RU" dirty="0" err="1">
                <a:solidFill>
                  <a:schemeClr val="tx1">
                    <a:lumMod val="85000"/>
                    <a:lumOff val="15000"/>
                  </a:schemeClr>
                </a:solidFill>
              </a:rPr>
              <a:t>мүмкін</a:t>
            </a:r>
            <a:r>
              <a:rPr lang="ru-RU" dirty="0">
                <a:solidFill>
                  <a:schemeClr val="tx1">
                    <a:lumMod val="85000"/>
                    <a:lumOff val="15000"/>
                  </a:schemeClr>
                </a:solidFill>
              </a:rPr>
              <a:t>. Фрейд </a:t>
            </a:r>
            <a:r>
              <a:rPr lang="ru-RU" dirty="0" err="1">
                <a:solidFill>
                  <a:schemeClr val="tx1">
                    <a:lumMod val="85000"/>
                    <a:lumOff val="15000"/>
                  </a:schemeClr>
                </a:solidFill>
              </a:rPr>
              <a:t>психикалық</a:t>
            </a:r>
            <a:r>
              <a:rPr lang="ru-RU" dirty="0">
                <a:solidFill>
                  <a:schemeClr val="tx1">
                    <a:lumMod val="85000"/>
                    <a:lumOff val="15000"/>
                  </a:schemeClr>
                </a:solidFill>
              </a:rPr>
              <a:t> </a:t>
            </a:r>
            <a:r>
              <a:rPr lang="ru-RU" dirty="0" err="1">
                <a:solidFill>
                  <a:schemeClr val="tx1">
                    <a:lumMod val="85000"/>
                    <a:lumOff val="15000"/>
                  </a:schemeClr>
                </a:solidFill>
              </a:rPr>
              <a:t>өмірдің</a:t>
            </a:r>
            <a:r>
              <a:rPr lang="ru-RU" dirty="0">
                <a:solidFill>
                  <a:schemeClr val="tx1">
                    <a:lumMod val="85000"/>
                    <a:lumOff val="15000"/>
                  </a:schemeClr>
                </a:solidFill>
              </a:rPr>
              <a:t> </a:t>
            </a:r>
            <a:r>
              <a:rPr lang="ru-RU" dirty="0" err="1">
                <a:solidFill>
                  <a:schemeClr val="tx1">
                    <a:lumMod val="85000"/>
                    <a:lumOff val="15000"/>
                  </a:schemeClr>
                </a:solidFill>
              </a:rPr>
              <a:t>елеусіз</a:t>
            </a:r>
            <a:r>
              <a:rPr lang="ru-RU" dirty="0">
                <a:solidFill>
                  <a:schemeClr val="tx1">
                    <a:lumMod val="85000"/>
                    <a:lumOff val="15000"/>
                  </a:schemeClr>
                </a:solidFill>
              </a:rPr>
              <a:t> </a:t>
            </a:r>
            <a:r>
              <a:rPr lang="ru-RU" dirty="0" err="1">
                <a:solidFill>
                  <a:schemeClr val="tx1">
                    <a:lumMod val="85000"/>
                    <a:lumOff val="15000"/>
                  </a:schemeClr>
                </a:solidFill>
              </a:rPr>
              <a:t>бөлігі</a:t>
            </a:r>
            <a:r>
              <a:rPr lang="ru-RU" dirty="0">
                <a:solidFill>
                  <a:schemeClr val="tx1">
                    <a:lumMod val="85000"/>
                    <a:lumOff val="15000"/>
                  </a:schemeClr>
                </a:solidFill>
              </a:rPr>
              <a:t> </a:t>
            </a:r>
            <a:r>
              <a:rPr lang="ru-RU" dirty="0" err="1">
                <a:solidFill>
                  <a:schemeClr val="tx1">
                    <a:lumMod val="85000"/>
                    <a:lumOff val="15000"/>
                  </a:schemeClr>
                </a:solidFill>
              </a:rPr>
              <a:t>ғана</a:t>
            </a:r>
            <a:r>
              <a:rPr lang="ru-RU" dirty="0">
                <a:solidFill>
                  <a:schemeClr val="tx1">
                    <a:lumMod val="85000"/>
                    <a:lumOff val="15000"/>
                  </a:schemeClr>
                </a:solidFill>
              </a:rPr>
              <a:t> (ой, </a:t>
            </a:r>
            <a:r>
              <a:rPr lang="ru-RU" dirty="0" err="1">
                <a:solidFill>
                  <a:schemeClr val="tx1">
                    <a:lumMod val="85000"/>
                    <a:lumOff val="15000"/>
                  </a:schemeClr>
                </a:solidFill>
              </a:rPr>
              <a:t>қабылдау</a:t>
            </a:r>
            <a:r>
              <a:rPr lang="ru-RU" dirty="0">
                <a:solidFill>
                  <a:schemeClr val="tx1">
                    <a:lumMod val="85000"/>
                    <a:lumOff val="15000"/>
                  </a:schemeClr>
                </a:solidFill>
              </a:rPr>
              <a:t>, </a:t>
            </a:r>
            <a:r>
              <a:rPr lang="ru-RU" dirty="0" err="1">
                <a:solidFill>
                  <a:schemeClr val="tx1">
                    <a:lumMod val="85000"/>
                    <a:lumOff val="15000"/>
                  </a:schemeClr>
                </a:solidFill>
              </a:rPr>
              <a:t>сезім</a:t>
            </a:r>
            <a:r>
              <a:rPr lang="ru-RU" dirty="0">
                <a:solidFill>
                  <a:schemeClr val="tx1">
                    <a:lumMod val="85000"/>
                    <a:lumOff val="15000"/>
                  </a:schemeClr>
                </a:solidFill>
              </a:rPr>
              <a:t>, </a:t>
            </a:r>
            <a:r>
              <a:rPr lang="ru-RU" dirty="0" err="1">
                <a:solidFill>
                  <a:schemeClr val="tx1">
                    <a:lumMod val="85000"/>
                    <a:lumOff val="15000"/>
                  </a:schemeClr>
                </a:solidFill>
              </a:rPr>
              <a:t>есте</a:t>
            </a:r>
            <a:r>
              <a:rPr lang="ru-RU" dirty="0">
                <a:solidFill>
                  <a:schemeClr val="tx1">
                    <a:lumMod val="85000"/>
                    <a:lumOff val="15000"/>
                  </a:schemeClr>
                </a:solidFill>
              </a:rPr>
              <a:t> </a:t>
            </a:r>
            <a:r>
              <a:rPr lang="ru-RU" dirty="0" err="1">
                <a:solidFill>
                  <a:schemeClr val="tx1">
                    <a:lumMod val="85000"/>
                    <a:lumOff val="15000"/>
                  </a:schemeClr>
                </a:solidFill>
              </a:rPr>
              <a:t>сақтау</a:t>
            </a:r>
            <a:r>
              <a:rPr lang="ru-RU" dirty="0">
                <a:solidFill>
                  <a:schemeClr val="tx1">
                    <a:lumMod val="85000"/>
                    <a:lumOff val="15000"/>
                  </a:schemeClr>
                </a:solidFill>
              </a:rPr>
              <a:t>) </a:t>
            </a:r>
            <a:r>
              <a:rPr lang="ru-RU" dirty="0" err="1">
                <a:solidFill>
                  <a:schemeClr val="tx1">
                    <a:lumMod val="85000"/>
                    <a:lumOff val="15000"/>
                  </a:schemeClr>
                </a:solidFill>
              </a:rPr>
              <a:t>санаға</a:t>
            </a:r>
            <a:r>
              <a:rPr lang="ru-RU" dirty="0">
                <a:solidFill>
                  <a:schemeClr val="tx1">
                    <a:lumMod val="85000"/>
                    <a:lumOff val="15000"/>
                  </a:schemeClr>
                </a:solidFill>
              </a:rPr>
              <a:t> </a:t>
            </a:r>
            <a:r>
              <a:rPr lang="ru-RU" dirty="0" err="1">
                <a:solidFill>
                  <a:schemeClr val="tx1">
                    <a:lumMod val="85000"/>
                    <a:lumOff val="15000"/>
                  </a:schemeClr>
                </a:solidFill>
              </a:rPr>
              <a:t>кіреді</a:t>
            </a:r>
            <a:r>
              <a:rPr lang="ru-RU" dirty="0">
                <a:solidFill>
                  <a:schemeClr val="tx1">
                    <a:lumMod val="85000"/>
                    <a:lumOff val="15000"/>
                  </a:schemeClr>
                </a:solidFill>
              </a:rPr>
              <a:t> </a:t>
            </a:r>
            <a:r>
              <a:rPr lang="ru-RU" dirty="0" err="1">
                <a:solidFill>
                  <a:schemeClr val="tx1">
                    <a:lumMod val="85000"/>
                    <a:lumOff val="15000"/>
                  </a:schemeClr>
                </a:solidFill>
              </a:rPr>
              <a:t>деп</a:t>
            </a:r>
            <a:r>
              <a:rPr lang="ru-RU" dirty="0">
                <a:solidFill>
                  <a:schemeClr val="tx1">
                    <a:lumMod val="85000"/>
                    <a:lumOff val="15000"/>
                  </a:schemeClr>
                </a:solidFill>
              </a:rPr>
              <a:t> </a:t>
            </a:r>
            <a:r>
              <a:rPr lang="ru-RU" dirty="0" err="1">
                <a:solidFill>
                  <a:schemeClr val="tx1">
                    <a:lumMod val="85000"/>
                    <a:lumOff val="15000"/>
                  </a:schemeClr>
                </a:solidFill>
              </a:rPr>
              <a:t>талап</a:t>
            </a:r>
            <a:r>
              <a:rPr lang="ru-RU" dirty="0">
                <a:solidFill>
                  <a:schemeClr val="tx1">
                    <a:lumMod val="85000"/>
                    <a:lumOff val="15000"/>
                  </a:schemeClr>
                </a:solidFill>
              </a:rPr>
              <a:t> </a:t>
            </a:r>
            <a:r>
              <a:rPr lang="ru-RU" dirty="0" err="1">
                <a:solidFill>
                  <a:schemeClr val="tx1">
                    <a:lumMod val="85000"/>
                    <a:lumOff val="15000"/>
                  </a:schemeClr>
                </a:solidFill>
              </a:rPr>
              <a:t>етті</a:t>
            </a:r>
            <a:r>
              <a:rPr lang="ru-RU" dirty="0">
                <a:solidFill>
                  <a:schemeClr val="tx1">
                    <a:lumMod val="85000"/>
                    <a:lumOff val="15000"/>
                  </a:schemeClr>
                </a:solidFill>
              </a:rPr>
              <a:t>. </a:t>
            </a:r>
            <a:r>
              <a:rPr lang="ru-RU" dirty="0" err="1">
                <a:solidFill>
                  <a:schemeClr val="tx1">
                    <a:lumMod val="85000"/>
                    <a:lumOff val="15000"/>
                  </a:schemeClr>
                </a:solidFill>
              </a:rPr>
              <a:t>Сонымен</a:t>
            </a:r>
            <a:r>
              <a:rPr lang="ru-RU" dirty="0">
                <a:solidFill>
                  <a:schemeClr val="tx1">
                    <a:lumMod val="85000"/>
                    <a:lumOff val="15000"/>
                  </a:schemeClr>
                </a:solidFill>
              </a:rPr>
              <a:t> </a:t>
            </a:r>
            <a:r>
              <a:rPr lang="ru-RU" dirty="0" err="1">
                <a:solidFill>
                  <a:schemeClr val="tx1">
                    <a:lumMod val="85000"/>
                    <a:lumOff val="15000"/>
                  </a:schemeClr>
                </a:solidFill>
              </a:rPr>
              <a:t>қатар</a:t>
            </a:r>
            <a:r>
              <a:rPr lang="ru-RU" dirty="0">
                <a:solidFill>
                  <a:schemeClr val="tx1">
                    <a:lumMod val="85000"/>
                    <a:lumOff val="15000"/>
                  </a:schemeClr>
                </a:solidFill>
              </a:rPr>
              <a:t>, </a:t>
            </a:r>
            <a:r>
              <a:rPr lang="ru-RU" dirty="0" err="1">
                <a:solidFill>
                  <a:schemeClr val="tx1">
                    <a:lumMod val="85000"/>
                    <a:lumOff val="15000"/>
                  </a:schemeClr>
                </a:solidFill>
              </a:rPr>
              <a:t>белгілі</a:t>
            </a:r>
            <a:r>
              <a:rPr lang="ru-RU" dirty="0">
                <a:solidFill>
                  <a:schemeClr val="tx1">
                    <a:lumMod val="85000"/>
                    <a:lumOff val="15000"/>
                  </a:schemeClr>
                </a:solidFill>
              </a:rPr>
              <a:t> </a:t>
            </a:r>
            <a:r>
              <a:rPr lang="ru-RU" dirty="0" err="1">
                <a:solidFill>
                  <a:schemeClr val="tx1">
                    <a:lumMod val="85000"/>
                    <a:lumOff val="15000"/>
                  </a:schemeClr>
                </a:solidFill>
              </a:rPr>
              <a:t>бір</a:t>
            </a:r>
            <a:r>
              <a:rPr lang="ru-RU" dirty="0">
                <a:solidFill>
                  <a:schemeClr val="tx1">
                    <a:lumMod val="85000"/>
                    <a:lumOff val="15000"/>
                  </a:schemeClr>
                </a:solidFill>
              </a:rPr>
              <a:t> </a:t>
            </a:r>
            <a:r>
              <a:rPr lang="ru-RU" dirty="0" err="1">
                <a:solidFill>
                  <a:schemeClr val="tx1">
                    <a:lumMod val="85000"/>
                    <a:lumOff val="15000"/>
                  </a:schemeClr>
                </a:solidFill>
              </a:rPr>
              <a:t>мазмұн</a:t>
            </a:r>
            <a:r>
              <a:rPr lang="ru-RU" dirty="0">
                <a:solidFill>
                  <a:schemeClr val="tx1">
                    <a:lumMod val="85000"/>
                    <a:lumOff val="15000"/>
                  </a:schemeClr>
                </a:solidFill>
              </a:rPr>
              <a:t> </a:t>
            </a:r>
            <a:r>
              <a:rPr lang="ru-RU" dirty="0" err="1">
                <a:solidFill>
                  <a:schemeClr val="tx1">
                    <a:lumMod val="85000"/>
                    <a:lumOff val="15000"/>
                  </a:schemeClr>
                </a:solidFill>
              </a:rPr>
              <a:t>қысқа</a:t>
            </a:r>
            <a:r>
              <a:rPr lang="ru-RU" dirty="0">
                <a:solidFill>
                  <a:schemeClr val="tx1">
                    <a:lumMod val="85000"/>
                    <a:lumOff val="15000"/>
                  </a:schemeClr>
                </a:solidFill>
              </a:rPr>
              <a:t> </a:t>
            </a:r>
            <a:r>
              <a:rPr lang="ru-RU" dirty="0" err="1">
                <a:solidFill>
                  <a:schemeClr val="tx1">
                    <a:lumMod val="85000"/>
                    <a:lumOff val="15000"/>
                  </a:schemeClr>
                </a:solidFill>
              </a:rPr>
              <a:t>уақыт</a:t>
            </a:r>
            <a:r>
              <a:rPr lang="ru-RU" dirty="0">
                <a:solidFill>
                  <a:schemeClr val="tx1">
                    <a:lumMod val="85000"/>
                    <a:lumOff val="15000"/>
                  </a:schemeClr>
                </a:solidFill>
              </a:rPr>
              <a:t> </a:t>
            </a:r>
            <a:r>
              <a:rPr lang="ru-RU" dirty="0" err="1">
                <a:solidFill>
                  <a:schemeClr val="tx1">
                    <a:lumMod val="85000"/>
                    <a:lumOff val="15000"/>
                  </a:schemeClr>
                </a:solidFill>
              </a:rPr>
              <a:t>аралығында</a:t>
            </a:r>
            <a:r>
              <a:rPr lang="ru-RU" dirty="0">
                <a:solidFill>
                  <a:schemeClr val="tx1">
                    <a:lumMod val="85000"/>
                    <a:lumOff val="15000"/>
                  </a:schemeClr>
                </a:solidFill>
              </a:rPr>
              <a:t> </a:t>
            </a:r>
            <a:r>
              <a:rPr lang="ru-RU" dirty="0" err="1">
                <a:solidFill>
                  <a:schemeClr val="tx1">
                    <a:lumMod val="85000"/>
                    <a:lumOff val="15000"/>
                  </a:schemeClr>
                </a:solidFill>
              </a:rPr>
              <a:t>ғана</a:t>
            </a:r>
            <a:r>
              <a:rPr lang="ru-RU" dirty="0">
                <a:solidFill>
                  <a:schemeClr val="tx1">
                    <a:lumMod val="85000"/>
                    <a:lumOff val="15000"/>
                  </a:schemeClr>
                </a:solidFill>
              </a:rPr>
              <a:t> </a:t>
            </a:r>
            <a:r>
              <a:rPr lang="ru-RU" dirty="0" err="1">
                <a:solidFill>
                  <a:schemeClr val="tx1">
                    <a:lumMod val="85000"/>
                    <a:lumOff val="15000"/>
                  </a:schemeClr>
                </a:solidFill>
              </a:rPr>
              <a:t>жүзеге</a:t>
            </a:r>
            <a:r>
              <a:rPr lang="ru-RU" dirty="0">
                <a:solidFill>
                  <a:schemeClr val="tx1">
                    <a:lumMod val="85000"/>
                    <a:lumOff val="15000"/>
                  </a:schemeClr>
                </a:solidFill>
              </a:rPr>
              <a:t> </a:t>
            </a:r>
            <a:r>
              <a:rPr lang="ru-RU" dirty="0" err="1">
                <a:solidFill>
                  <a:schemeClr val="tx1">
                    <a:lumMod val="85000"/>
                    <a:lumOff val="15000"/>
                  </a:schemeClr>
                </a:solidFill>
              </a:rPr>
              <a:t>асады</a:t>
            </a:r>
            <a:r>
              <a:rPr lang="ru-RU" dirty="0">
                <a:solidFill>
                  <a:schemeClr val="tx1">
                    <a:lumMod val="85000"/>
                    <a:lumOff val="15000"/>
                  </a:schemeClr>
                </a:solidFill>
              </a:rPr>
              <a:t>, </a:t>
            </a:r>
            <a:r>
              <a:rPr lang="ru-RU" dirty="0" err="1">
                <a:solidFill>
                  <a:schemeClr val="tx1">
                    <a:lumMod val="85000"/>
                    <a:lumOff val="15000"/>
                  </a:schemeClr>
                </a:solidFill>
              </a:rPr>
              <a:t>содан</a:t>
            </a:r>
            <a:r>
              <a:rPr lang="ru-RU" dirty="0">
                <a:solidFill>
                  <a:schemeClr val="tx1">
                    <a:lumMod val="85000"/>
                    <a:lumOff val="15000"/>
                  </a:schemeClr>
                </a:solidFill>
              </a:rPr>
              <a:t> </a:t>
            </a:r>
            <a:r>
              <a:rPr lang="ru-RU" dirty="0" err="1">
                <a:solidFill>
                  <a:schemeClr val="tx1">
                    <a:lumMod val="85000"/>
                    <a:lumOff val="15000"/>
                  </a:schemeClr>
                </a:solidFill>
              </a:rPr>
              <a:t>кейін</a:t>
            </a:r>
            <a:r>
              <a:rPr lang="ru-RU" dirty="0">
                <a:solidFill>
                  <a:schemeClr val="tx1">
                    <a:lumMod val="85000"/>
                    <a:lumOff val="15000"/>
                  </a:schemeClr>
                </a:solidFill>
              </a:rPr>
              <a:t> </a:t>
            </a:r>
            <a:r>
              <a:rPr lang="ru-RU" dirty="0" err="1">
                <a:solidFill>
                  <a:schemeClr val="tx1">
                    <a:lumMod val="85000"/>
                    <a:lumOff val="15000"/>
                  </a:schemeClr>
                </a:solidFill>
              </a:rPr>
              <a:t>адамның</a:t>
            </a:r>
            <a:r>
              <a:rPr lang="ru-RU" dirty="0">
                <a:solidFill>
                  <a:schemeClr val="tx1">
                    <a:lumMod val="85000"/>
                    <a:lumOff val="15000"/>
                  </a:schemeClr>
                </a:solidFill>
              </a:rPr>
              <a:t> </a:t>
            </a:r>
            <a:r>
              <a:rPr lang="ru-RU" dirty="0" err="1">
                <a:solidFill>
                  <a:schemeClr val="tx1">
                    <a:lumMod val="85000"/>
                    <a:lumOff val="15000"/>
                  </a:schemeClr>
                </a:solidFill>
              </a:rPr>
              <a:t>зейіні</a:t>
            </a:r>
            <a:r>
              <a:rPr lang="ru-RU" dirty="0">
                <a:solidFill>
                  <a:schemeClr val="tx1">
                    <a:lumMod val="85000"/>
                    <a:lumOff val="15000"/>
                  </a:schemeClr>
                </a:solidFill>
              </a:rPr>
              <a:t> </a:t>
            </a:r>
            <a:r>
              <a:rPr lang="ru-RU" dirty="0" err="1">
                <a:solidFill>
                  <a:schemeClr val="tx1">
                    <a:lumMod val="85000"/>
                    <a:lumOff val="15000"/>
                  </a:schemeClr>
                </a:solidFill>
              </a:rPr>
              <a:t>басқа</a:t>
            </a:r>
            <a:r>
              <a:rPr lang="ru-RU" dirty="0">
                <a:solidFill>
                  <a:schemeClr val="tx1">
                    <a:lumMod val="85000"/>
                    <a:lumOff val="15000"/>
                  </a:schemeClr>
                </a:solidFill>
              </a:rPr>
              <a:t> </a:t>
            </a:r>
            <a:r>
              <a:rPr lang="ru-RU" dirty="0" err="1">
                <a:solidFill>
                  <a:schemeClr val="tx1">
                    <a:lumMod val="85000"/>
                    <a:lumOff val="15000"/>
                  </a:schemeClr>
                </a:solidFill>
              </a:rPr>
              <a:t>сигналдарға</a:t>
            </a:r>
            <a:r>
              <a:rPr lang="ru-RU" dirty="0">
                <a:solidFill>
                  <a:schemeClr val="tx1">
                    <a:lumMod val="85000"/>
                    <a:lumOff val="15000"/>
                  </a:schemeClr>
                </a:solidFill>
              </a:rPr>
              <a:t> </a:t>
            </a:r>
            <a:r>
              <a:rPr lang="ru-RU" dirty="0" err="1">
                <a:solidFill>
                  <a:schemeClr val="tx1">
                    <a:lumMod val="85000"/>
                    <a:lumOff val="15000"/>
                  </a:schemeClr>
                </a:solidFill>
              </a:rPr>
              <a:t>ауысқан</a:t>
            </a:r>
            <a:r>
              <a:rPr lang="ru-RU" dirty="0">
                <a:solidFill>
                  <a:schemeClr val="tx1">
                    <a:lumMod val="85000"/>
                    <a:lumOff val="15000"/>
                  </a:schemeClr>
                </a:solidFill>
              </a:rPr>
              <a:t> </a:t>
            </a:r>
            <a:r>
              <a:rPr lang="ru-RU" dirty="0" err="1">
                <a:solidFill>
                  <a:schemeClr val="tx1">
                    <a:lumMod val="85000"/>
                    <a:lumOff val="15000"/>
                  </a:schemeClr>
                </a:solidFill>
              </a:rPr>
              <a:t>сайын</a:t>
            </a:r>
            <a:r>
              <a:rPr lang="ru-RU" dirty="0">
                <a:solidFill>
                  <a:schemeClr val="tx1">
                    <a:lumMod val="85000"/>
                    <a:lumOff val="15000"/>
                  </a:schemeClr>
                </a:solidFill>
              </a:rPr>
              <a:t> </a:t>
            </a:r>
            <a:r>
              <a:rPr lang="ru-RU" dirty="0" err="1">
                <a:solidFill>
                  <a:schemeClr val="tx1">
                    <a:lumMod val="85000"/>
                    <a:lumOff val="15000"/>
                  </a:schemeClr>
                </a:solidFill>
              </a:rPr>
              <a:t>санасыздық</a:t>
            </a:r>
            <a:r>
              <a:rPr lang="ru-RU" dirty="0">
                <a:solidFill>
                  <a:schemeClr val="tx1">
                    <a:lumMod val="85000"/>
                    <a:lumOff val="15000"/>
                  </a:schemeClr>
                </a:solidFill>
              </a:rPr>
              <a:t> </a:t>
            </a:r>
            <a:r>
              <a:rPr lang="ru-RU" dirty="0" err="1">
                <a:solidFill>
                  <a:schemeClr val="tx1">
                    <a:lumMod val="85000"/>
                    <a:lumOff val="15000"/>
                  </a:schemeClr>
                </a:solidFill>
              </a:rPr>
              <a:t>немесе</a:t>
            </a:r>
            <a:r>
              <a:rPr lang="ru-RU" dirty="0">
                <a:solidFill>
                  <a:schemeClr val="tx1">
                    <a:lumMod val="85000"/>
                    <a:lumOff val="15000"/>
                  </a:schemeClr>
                </a:solidFill>
              </a:rPr>
              <a:t> </a:t>
            </a:r>
            <a:r>
              <a:rPr lang="ru-RU" dirty="0" err="1">
                <a:solidFill>
                  <a:schemeClr val="tx1">
                    <a:lumMod val="85000"/>
                    <a:lumOff val="15000"/>
                  </a:schemeClr>
                </a:solidFill>
              </a:rPr>
              <a:t>бейсаналық</a:t>
            </a:r>
            <a:r>
              <a:rPr lang="ru-RU" dirty="0">
                <a:solidFill>
                  <a:schemeClr val="tx1">
                    <a:lumMod val="85000"/>
                    <a:lumOff val="15000"/>
                  </a:schemeClr>
                </a:solidFill>
              </a:rPr>
              <a:t> </a:t>
            </a:r>
            <a:r>
              <a:rPr lang="ru-RU" dirty="0" err="1">
                <a:solidFill>
                  <a:schemeClr val="tx1">
                    <a:lumMod val="85000"/>
                    <a:lumOff val="15000"/>
                  </a:schemeClr>
                </a:solidFill>
              </a:rPr>
              <a:t>деңгейге</a:t>
            </a:r>
            <a:r>
              <a:rPr lang="ru-RU" dirty="0">
                <a:solidFill>
                  <a:schemeClr val="tx1">
                    <a:lumMod val="85000"/>
                    <a:lumOff val="15000"/>
                  </a:schemeClr>
                </a:solidFill>
              </a:rPr>
              <a:t> тез </a:t>
            </a:r>
            <a:r>
              <a:rPr lang="ru-RU" dirty="0" err="1">
                <a:solidFill>
                  <a:schemeClr val="tx1">
                    <a:lumMod val="85000"/>
                    <a:lumOff val="15000"/>
                  </a:schemeClr>
                </a:solidFill>
              </a:rPr>
              <a:t>сіңеді</a:t>
            </a:r>
            <a:r>
              <a:rPr lang="ru-RU" dirty="0">
                <a:solidFill>
                  <a:schemeClr val="tx1">
                    <a:lumMod val="85000"/>
                    <a:lumOff val="15000"/>
                  </a:schemeClr>
                </a:solidFill>
              </a:rPr>
              <a:t>. Сана </a:t>
            </a:r>
            <a:r>
              <a:rPr lang="ru-RU" dirty="0" err="1">
                <a:solidFill>
                  <a:schemeClr val="tx1">
                    <a:lumMod val="85000"/>
                    <a:lumOff val="15000"/>
                  </a:schemeClr>
                </a:solidFill>
              </a:rPr>
              <a:t>мида</a:t>
            </a:r>
            <a:r>
              <a:rPr lang="ru-RU" dirty="0">
                <a:solidFill>
                  <a:schemeClr val="tx1">
                    <a:lumMod val="85000"/>
                    <a:lumOff val="15000"/>
                  </a:schemeClr>
                </a:solidFill>
              </a:rPr>
              <a:t> </a:t>
            </a:r>
            <a:r>
              <a:rPr lang="ru-RU" dirty="0" err="1">
                <a:solidFill>
                  <a:schemeClr val="tx1">
                    <a:lumMod val="85000"/>
                    <a:lumOff val="15000"/>
                  </a:schemeClr>
                </a:solidFill>
              </a:rPr>
              <a:t>сақталатын</a:t>
            </a:r>
            <a:r>
              <a:rPr lang="ru-RU" dirty="0">
                <a:solidFill>
                  <a:schemeClr val="tx1">
                    <a:lumMod val="85000"/>
                    <a:lumOff val="15000"/>
                  </a:schemeClr>
                </a:solidFill>
              </a:rPr>
              <a:t> </a:t>
            </a:r>
            <a:r>
              <a:rPr lang="ru-RU" dirty="0" err="1">
                <a:solidFill>
                  <a:schemeClr val="tx1">
                    <a:lumMod val="85000"/>
                    <a:lumOff val="15000"/>
                  </a:schemeClr>
                </a:solidFill>
              </a:rPr>
              <a:t>барлық</a:t>
            </a:r>
            <a:r>
              <a:rPr lang="ru-RU" dirty="0">
                <a:solidFill>
                  <a:schemeClr val="tx1">
                    <a:lumMod val="85000"/>
                    <a:lumOff val="15000"/>
                  </a:schemeClr>
                </a:solidFill>
              </a:rPr>
              <a:t> </a:t>
            </a:r>
            <a:r>
              <a:rPr lang="ru-RU" dirty="0" err="1">
                <a:solidFill>
                  <a:schemeClr val="tx1">
                    <a:lumMod val="85000"/>
                    <a:lumOff val="15000"/>
                  </a:schemeClr>
                </a:solidFill>
              </a:rPr>
              <a:t>ақпараттың</a:t>
            </a:r>
            <a:r>
              <a:rPr lang="ru-RU" dirty="0">
                <a:solidFill>
                  <a:schemeClr val="tx1">
                    <a:lumMod val="85000"/>
                    <a:lumOff val="15000"/>
                  </a:schemeClr>
                </a:solidFill>
              </a:rPr>
              <a:t> тек аз </a:t>
            </a:r>
            <a:r>
              <a:rPr lang="ru-RU" dirty="0" err="1">
                <a:solidFill>
                  <a:schemeClr val="tx1">
                    <a:lumMod val="85000"/>
                    <a:lumOff val="15000"/>
                  </a:schemeClr>
                </a:solidFill>
              </a:rPr>
              <a:t>пайызын</a:t>
            </a:r>
            <a:r>
              <a:rPr lang="ru-RU" dirty="0">
                <a:solidFill>
                  <a:schemeClr val="tx1">
                    <a:lumMod val="85000"/>
                    <a:lumOff val="15000"/>
                  </a:schemeClr>
                </a:solidFill>
              </a:rPr>
              <a:t> </a:t>
            </a:r>
            <a:r>
              <a:rPr lang="ru-RU" dirty="0" err="1">
                <a:solidFill>
                  <a:schemeClr val="tx1">
                    <a:lumMod val="85000"/>
                    <a:lumOff val="15000"/>
                  </a:schemeClr>
                </a:solidFill>
              </a:rPr>
              <a:t>ғана</a:t>
            </a:r>
            <a:r>
              <a:rPr lang="ru-RU" dirty="0">
                <a:solidFill>
                  <a:schemeClr val="tx1">
                    <a:lumMod val="85000"/>
                    <a:lumOff val="15000"/>
                  </a:schemeClr>
                </a:solidFill>
              </a:rPr>
              <a:t> </a:t>
            </a:r>
            <a:r>
              <a:rPr lang="ru-RU" dirty="0" err="1">
                <a:solidFill>
                  <a:schemeClr val="tx1">
                    <a:lumMod val="85000"/>
                    <a:lumOff val="15000"/>
                  </a:schemeClr>
                </a:solidFill>
              </a:rPr>
              <a:t>қамтиды</a:t>
            </a:r>
            <a:r>
              <a:rPr lang="ru-RU" dirty="0">
                <a:solidFill>
                  <a:schemeClr val="tx1">
                    <a:lumMod val="85000"/>
                    <a:lumOff val="15000"/>
                  </a:schemeClr>
                </a:solidFill>
              </a:rPr>
              <a:t>. </a:t>
            </a:r>
          </a:p>
        </p:txBody>
      </p:sp>
      <p:sp>
        <p:nvSpPr>
          <p:cNvPr id="4" name="Заголовок 3">
            <a:extLst>
              <a:ext uri="{FF2B5EF4-FFF2-40B4-BE49-F238E27FC236}">
                <a16:creationId xmlns="" xmlns:a16="http://schemas.microsoft.com/office/drawing/2014/main" id="{CE5E4634-EDB0-410E-8716-EEAE93252876}"/>
              </a:ext>
            </a:extLst>
          </p:cNvPr>
          <p:cNvSpPr>
            <a:spLocks noGrp="1"/>
          </p:cNvSpPr>
          <p:nvPr>
            <p:ph type="title" idx="2"/>
          </p:nvPr>
        </p:nvSpPr>
        <p:spPr>
          <a:xfrm>
            <a:off x="1354185" y="2647130"/>
            <a:ext cx="3460000" cy="781871"/>
          </a:xfrm>
        </p:spPr>
        <p:txBody>
          <a:bodyPr/>
          <a:lstStyle/>
          <a:p>
            <a:r>
              <a:rPr lang="ru-RU" sz="4267" dirty="0"/>
              <a:t>Сана</a:t>
            </a:r>
          </a:p>
        </p:txBody>
      </p:sp>
    </p:spTree>
    <p:extLst>
      <p:ext uri="{BB962C8B-B14F-4D97-AF65-F5344CB8AC3E}">
        <p14:creationId xmlns:p14="http://schemas.microsoft.com/office/powerpoint/2010/main" val="354633139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104</TotalTime>
  <Words>1495</Words>
  <Application>Microsoft Office PowerPoint</Application>
  <PresentationFormat>Широкоэкранный</PresentationFormat>
  <Paragraphs>72</Paragraphs>
  <Slides>17</Slides>
  <Notes>8</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Century Gothic</vt:lpstr>
      <vt:lpstr>Montserrat</vt:lpstr>
      <vt:lpstr>Times New Roman</vt:lpstr>
      <vt:lpstr>Wingdings 3</vt:lpstr>
      <vt:lpstr>Легкий дым</vt:lpstr>
      <vt:lpstr>Психологиялық қорғаныс түсінігі. Психологиялық қорғаныстың түрлері.  </vt:lpstr>
      <vt:lpstr>Қорғаныс механизмдері – </vt:lpstr>
      <vt:lpstr>Презентация PowerPoint</vt:lpstr>
      <vt:lpstr>Презентация PowerPoint</vt:lpstr>
      <vt:lpstr>Психологиялық қорғаныс </vt:lpstr>
      <vt:lpstr>Зигмунд Фрейд: тұлғаның психодинамикалық теориясы </vt:lpstr>
      <vt:lpstr>Психоанализ</vt:lpstr>
      <vt:lpstr>Сананың деңгейі: топографиялық модель</vt:lpstr>
      <vt:lpstr>Сана</vt:lpstr>
      <vt:lpstr>Саналы (предсознательное)</vt:lpstr>
      <vt:lpstr>Бейсана</vt:lpstr>
      <vt:lpstr>Жеке тұлғаның құрылымы</vt:lpstr>
      <vt:lpstr>Инстинктер</vt:lpstr>
      <vt:lpstr>Инстинкттер саны шектеусіз болғанымен, Фрейд екі негізгі топтың бар екенін мойындады: өмір мен өлім инстинкттері. </vt:lpstr>
      <vt:lpstr>Инстинктің сипаттамасы</vt:lpstr>
      <vt:lpstr>Негізгі қорғаныс механизмдері</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Психологиялық қорғаныс түсінігі. Психологиялық қорғаныстың түрлері.  </dc:title>
  <dc:creator>Учетная запись Майкрософт</dc:creator>
  <cp:lastModifiedBy>Учетная запись Майкрософт</cp:lastModifiedBy>
  <cp:revision>8</cp:revision>
  <dcterms:created xsi:type="dcterms:W3CDTF">2022-02-13T16:18:56Z</dcterms:created>
  <dcterms:modified xsi:type="dcterms:W3CDTF">2022-02-13T18:03:49Z</dcterms:modified>
</cp:coreProperties>
</file>